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0" r:id="rId2"/>
    <p:sldMasterId id="2147483894" r:id="rId3"/>
    <p:sldMasterId id="2147483916" r:id="rId4"/>
  </p:sldMasterIdLst>
  <p:notesMasterIdLst>
    <p:notesMasterId r:id="rId12"/>
  </p:notesMasterIdLst>
  <p:handoutMasterIdLst>
    <p:handoutMasterId r:id="rId13"/>
  </p:handoutMasterIdLst>
  <p:sldIdLst>
    <p:sldId id="812" r:id="rId5"/>
    <p:sldId id="888" r:id="rId6"/>
    <p:sldId id="963" r:id="rId7"/>
    <p:sldId id="964" r:id="rId8"/>
    <p:sldId id="965" r:id="rId9"/>
    <p:sldId id="966" r:id="rId10"/>
    <p:sldId id="967" r:id="rId11"/>
  </p:sldIdLst>
  <p:sldSz cx="14630400" cy="8229600"/>
  <p:notesSz cx="7102475" cy="9369425"/>
  <p:defaultTextStyle>
    <a:defPPr>
      <a:defRPr lang="en-US"/>
    </a:defPPr>
    <a:lvl1pPr marL="0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48606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097211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45817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194422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743025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291633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840236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388842" algn="l" defTabSz="54860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2">
          <p15:clr>
            <a:srgbClr val="A4A3A4"/>
          </p15:clr>
        </p15:guide>
        <p15:guide id="2" orient="horz" pos="744">
          <p15:clr>
            <a:srgbClr val="A4A3A4"/>
          </p15:clr>
        </p15:guide>
        <p15:guide id="3" pos="522">
          <p15:clr>
            <a:srgbClr val="A4A3A4"/>
          </p15:clr>
        </p15:guide>
        <p15:guide id="4" pos="2904">
          <p15:clr>
            <a:srgbClr val="A4A3A4"/>
          </p15:clr>
        </p15:guide>
        <p15:guide id="5" pos="4622">
          <p15:clr>
            <a:srgbClr val="A4A3A4"/>
          </p15:clr>
        </p15:guide>
        <p15:guide id="6" orient="horz" pos="1256">
          <p15:clr>
            <a:srgbClr val="A4A3A4"/>
          </p15:clr>
        </p15:guide>
        <p15:guide id="7" orient="horz" pos="4848">
          <p15:clr>
            <a:srgbClr val="A4A3A4"/>
          </p15:clr>
        </p15:guide>
        <p15:guide id="8" pos="588">
          <p15:clr>
            <a:srgbClr val="A4A3A4"/>
          </p15:clr>
        </p15:guide>
        <p15:guide id="9" pos="4610">
          <p15:clr>
            <a:srgbClr val="A4A3A4"/>
          </p15:clr>
        </p15:guide>
        <p15:guide id="10" pos="86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1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ian Montgomery" initials="GM" lastIdx="1" clrIdx="0">
    <p:extLst/>
  </p:cmAuthor>
  <p:cmAuthor id="2" name="Kenneth Tom" initials="KT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AF1"/>
    <a:srgbClr val="FFFFFF"/>
    <a:srgbClr val="829AB0"/>
    <a:srgbClr val="A8B9C8"/>
    <a:srgbClr val="B1D5AF"/>
    <a:srgbClr val="C8C8C8"/>
    <a:srgbClr val="00A3A5"/>
    <a:srgbClr val="3C3C3C"/>
    <a:srgbClr val="3095C2"/>
    <a:srgbClr val="E76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3837" autoAdjust="0"/>
  </p:normalViewPr>
  <p:slideViewPr>
    <p:cSldViewPr snapToGrid="0">
      <p:cViewPr varScale="1">
        <p:scale>
          <a:sx n="97" d="100"/>
          <a:sy n="97" d="100"/>
        </p:scale>
        <p:origin x="366" y="90"/>
      </p:cViewPr>
      <p:guideLst>
        <p:guide orient="horz" pos="4592"/>
        <p:guide orient="horz" pos="744"/>
        <p:guide pos="522"/>
        <p:guide pos="2904"/>
        <p:guide pos="4622"/>
        <p:guide orient="horz" pos="1256"/>
        <p:guide orient="horz" pos="4848"/>
        <p:guide pos="588"/>
        <p:guide pos="4610"/>
        <p:guide pos="8694"/>
      </p:guideLst>
    </p:cSldViewPr>
  </p:slideViewPr>
  <p:outlineViewPr>
    <p:cViewPr>
      <p:scale>
        <a:sx n="33" d="100"/>
        <a:sy n="33" d="100"/>
      </p:scale>
      <p:origin x="0" y="7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4432" y="-104"/>
      </p:cViewPr>
      <p:guideLst>
        <p:guide orient="horz" pos="2951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3D22D-0F46-4BF4-9660-1D4B24F0D9EA}" type="datetimeFigureOut">
              <a:rPr lang="en-US" smtClean="0">
                <a:latin typeface="Arial" panose="020B0604020202020204" pitchFamily="34" charset="0"/>
              </a:rPr>
              <a:t>9/11/2018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525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899525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51696-4263-4686-8631-6326D8E42C39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61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B714F60-978E-4B46-A1E7-4610C4949FB2}" type="datetimeFigureOut">
              <a:rPr lang="en-US" smtClean="0"/>
              <a:pPr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468313"/>
            <a:ext cx="2895600" cy="1628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9" tIns="47060" rIns="94119" bIns="470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2179948"/>
            <a:ext cx="5681980" cy="6486770"/>
          </a:xfrm>
          <a:prstGeom prst="rect">
            <a:avLst/>
          </a:prstGeom>
        </p:spPr>
        <p:txBody>
          <a:bodyPr vert="horz" lIns="94119" tIns="47060" rIns="94119" bIns="4706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38491A7-CDAE-6648-97E4-398EE75EB3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0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48606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8606" algn="l" defTabSz="548606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97211" algn="l" defTabSz="548606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45817" algn="l" defTabSz="548606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94422" algn="l" defTabSz="548606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43025" algn="l" defTabSz="54860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291633" algn="l" defTabSz="54860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3840236" algn="l" defTabSz="54860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388842" algn="l" defTabSz="54860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491A7-CDAE-6648-97E4-398EE75EB38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4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051920"/>
            <a:ext cx="13167362" cy="5431156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502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_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wer_blu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3045" y="5243938"/>
            <a:ext cx="3184346" cy="29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4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_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wer_blue.png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447" y="5222008"/>
            <a:ext cx="3219992" cy="300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31704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wer_blu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3045" y="5243938"/>
            <a:ext cx="3184346" cy="29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wer_blue.png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447" y="5222008"/>
            <a:ext cx="3219992" cy="300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29458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wer_blu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3045" y="5243938"/>
            <a:ext cx="3184346" cy="29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wer_blue.png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447" y="5222008"/>
            <a:ext cx="3219992" cy="30061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5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883" y="2918809"/>
            <a:ext cx="6309360" cy="4741547"/>
          </a:xfrm>
          <a:prstGeom prst="rect">
            <a:avLst/>
          </a:prstGeom>
        </p:spPr>
        <p:txBody>
          <a:bodyPr lIns="91425" tIns="45713" rIns="91425" bIns="45713"/>
          <a:lstStyle>
            <a:lvl1pPr marL="276624" indent="-276624"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2800">
                <a:solidFill>
                  <a:schemeClr val="accent2"/>
                </a:solidFill>
              </a:defRPr>
            </a:lvl1pPr>
            <a:lvl2pPr marL="682977" indent="-272810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</a:defRPr>
            </a:lvl2pPr>
            <a:lvl3pPr marL="1102684" indent="-272810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000">
                <a:solidFill>
                  <a:schemeClr val="accent2"/>
                </a:solidFill>
              </a:defRPr>
            </a:lvl3pPr>
            <a:lvl4pPr marL="1512852" indent="-272810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1800">
                <a:solidFill>
                  <a:schemeClr val="accent2"/>
                </a:solidFill>
              </a:defRPr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73051" y="2918809"/>
            <a:ext cx="6309360" cy="4741547"/>
          </a:xfrm>
          <a:prstGeom prst="rect">
            <a:avLst/>
          </a:prstGeom>
        </p:spPr>
        <p:txBody>
          <a:bodyPr lIns="91425" tIns="45713" rIns="91425" bIns="45713"/>
          <a:lstStyle>
            <a:lvl1pPr marL="276624" indent="-276624"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2800">
                <a:solidFill>
                  <a:schemeClr val="accent2"/>
                </a:solidFill>
              </a:defRPr>
            </a:lvl1pPr>
            <a:lvl2pPr marL="682977" indent="-272810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</a:defRPr>
            </a:lvl2pPr>
            <a:lvl3pPr marL="1241951" indent="-272810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000">
                <a:solidFill>
                  <a:schemeClr val="accent2"/>
                </a:solidFill>
              </a:defRPr>
            </a:lvl3pPr>
            <a:lvl4pPr marL="1779938" indent="-272810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tabLst/>
              <a:defRPr sz="1800">
                <a:solidFill>
                  <a:schemeClr val="accent2"/>
                </a:solidFill>
              </a:defRPr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52883" y="1927366"/>
            <a:ext cx="6309360" cy="767716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673051" y="1927366"/>
            <a:ext cx="6309360" cy="767716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 Content, Lef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 descr="testytest2.png"/>
          <p:cNvPicPr>
            <a:picLocks noChangeAspect="1"/>
          </p:cNvPicPr>
          <p:nvPr userDrawn="1"/>
        </p:nvPicPr>
        <p:blipFill rotWithShape="1"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H="1">
            <a:off x="0" y="2"/>
            <a:ext cx="14630400" cy="82296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46871" y="1139566"/>
            <a:ext cx="8970442" cy="59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>
              <a:lnSpc>
                <a:spcPct val="80000"/>
              </a:lnSpc>
              <a:spcAft>
                <a:spcPts val="1199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462255" y="2088304"/>
            <a:ext cx="9033904" cy="5200228"/>
          </a:xfrm>
          <a:prstGeom prst="rect">
            <a:avLst/>
          </a:prstGeom>
        </p:spPr>
        <p:txBody>
          <a:bodyPr lIns="109887" tIns="54942" rIns="109887" bIns="54942"/>
          <a:lstStyle>
            <a:lvl1pPr marL="411455" indent="-411455"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 marL="1371515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468722" indent="-274304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" y="0"/>
            <a:ext cx="3998081" cy="8229600"/>
          </a:xfrm>
          <a:prstGeom prst="rect">
            <a:avLst/>
          </a:prstGeom>
        </p:spPr>
        <p:txBody>
          <a:bodyPr lIns="109887" tIns="54942" rIns="109887" bIns="54942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  <p:sp>
        <p:nvSpPr>
          <p:cNvPr id="13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87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 descr="longwindowperspective.jp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 b="10558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46871" y="1139566"/>
            <a:ext cx="8970442" cy="59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spcAft>
                <a:spcPts val="1441"/>
              </a:spcAft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>
              <a:lnSpc>
                <a:spcPct val="80000"/>
              </a:lnSpc>
              <a:spcAft>
                <a:spcPts val="1199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" y="0"/>
            <a:ext cx="3998081" cy="8229600"/>
          </a:xfrm>
          <a:prstGeom prst="rect">
            <a:avLst/>
          </a:prstGeom>
        </p:spPr>
        <p:txBody>
          <a:bodyPr lIns="109887" tIns="54942" rIns="109887" bIns="54942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988644" y="3366639"/>
            <a:ext cx="7698751" cy="1891666"/>
          </a:xfrm>
          <a:prstGeom prst="rect">
            <a:avLst/>
          </a:prstGeom>
        </p:spPr>
        <p:txBody>
          <a:bodyPr lIns="109887" tIns="54942" rIns="109887" bIns="54942" anchor="ctr" anchorCtr="0"/>
          <a:lstStyle>
            <a:lvl1pPr marL="139267" indent="-139267">
              <a:lnSpc>
                <a:spcPct val="95000"/>
              </a:lnSpc>
              <a:spcBef>
                <a:spcPts val="900"/>
              </a:spcBef>
              <a:buNone/>
              <a:tabLst>
                <a:tab pos="8115599" algn="r"/>
              </a:tabLst>
              <a:defRPr sz="2900">
                <a:solidFill>
                  <a:schemeClr val="accent2"/>
                </a:solidFill>
              </a:defRPr>
            </a:lvl1pPr>
            <a:lvl2pPr marL="548606" indent="0">
              <a:buNone/>
              <a:defRPr sz="2900">
                <a:solidFill>
                  <a:schemeClr val="accent2"/>
                </a:solidFill>
              </a:defRPr>
            </a:lvl2pPr>
            <a:lvl3pPr marL="1097211" indent="0">
              <a:buNone/>
              <a:defRPr sz="2900">
                <a:solidFill>
                  <a:schemeClr val="accent2"/>
                </a:solidFill>
              </a:defRPr>
            </a:lvl3pPr>
            <a:lvl4pPr marL="1645813" indent="0">
              <a:buNone/>
              <a:defRPr sz="2900">
                <a:solidFill>
                  <a:schemeClr val="accent2"/>
                </a:solidFill>
              </a:defRPr>
            </a:lvl4pPr>
            <a:lvl5pPr marL="2194418" indent="0">
              <a:buNone/>
              <a:defRPr sz="29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  <p:sp>
        <p:nvSpPr>
          <p:cNvPr id="12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3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 descr="testytest2.png"/>
          <p:cNvPicPr>
            <a:picLocks noChangeAspect="1"/>
          </p:cNvPicPr>
          <p:nvPr userDrawn="1"/>
        </p:nvPicPr>
        <p:blipFill rotWithShape="1"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Picture 2" descr="responsive_pallete.png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956" y="4503152"/>
            <a:ext cx="7700009" cy="931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6220" y="2579408"/>
            <a:ext cx="8055056" cy="17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defRPr lang="en-US" sz="72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>
              <a:lnSpc>
                <a:spcPct val="80000"/>
              </a:lnSpc>
              <a:spcAft>
                <a:spcPts val="1199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1109174" y="4747696"/>
            <a:ext cx="8055218" cy="548788"/>
          </a:xfrm>
          <a:prstGeom prst="rect">
            <a:avLst/>
          </a:prstGeom>
          <a:noFill/>
          <a:ln>
            <a:noFill/>
          </a:ln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900"/>
              </a:spcBef>
              <a:buNone/>
              <a:defRPr sz="3400" cap="none" spc="-61" baseline="0">
                <a:solidFill>
                  <a:schemeClr val="tx1"/>
                </a:solidFill>
              </a:defRPr>
            </a:lvl1pPr>
            <a:lvl2pPr marL="548606" indent="0">
              <a:buNone/>
              <a:defRPr sz="2900" cap="all" baseline="0">
                <a:solidFill>
                  <a:schemeClr val="accent2"/>
                </a:solidFill>
              </a:defRPr>
            </a:lvl2pPr>
            <a:lvl3pPr marL="1097211" indent="0">
              <a:buNone/>
              <a:defRPr sz="2900" cap="all" baseline="0">
                <a:solidFill>
                  <a:schemeClr val="accent2"/>
                </a:solidFill>
              </a:defRPr>
            </a:lvl3pPr>
            <a:lvl4pPr marL="1645813" indent="0">
              <a:buNone/>
              <a:defRPr sz="2900" cap="all" baseline="0">
                <a:solidFill>
                  <a:schemeClr val="accent2"/>
                </a:solidFill>
              </a:defRPr>
            </a:lvl4pPr>
            <a:lvl5pPr marL="2194418" indent="0">
              <a:buNone/>
              <a:defRPr sz="2900" cap="all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1109174" y="5928803"/>
            <a:ext cx="8034064" cy="781050"/>
          </a:xfrm>
          <a:prstGeom prst="rect">
            <a:avLst/>
          </a:prstGeom>
          <a:noFill/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900"/>
              </a:spcBef>
              <a:buNone/>
              <a:defRPr sz="30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2400" cap="all" baseline="0">
                <a:solidFill>
                  <a:schemeClr val="accent2"/>
                </a:solidFill>
              </a:defRPr>
            </a:lvl2pPr>
            <a:lvl3pPr marL="1097211" indent="0">
              <a:buNone/>
              <a:defRPr sz="2400" cap="all" baseline="0">
                <a:solidFill>
                  <a:schemeClr val="accent2"/>
                </a:solidFill>
              </a:defRPr>
            </a:lvl3pPr>
            <a:lvl4pPr marL="1645813" indent="0">
              <a:buNone/>
              <a:defRPr sz="2400" cap="all" baseline="0">
                <a:solidFill>
                  <a:schemeClr val="accent2"/>
                </a:solidFill>
              </a:defRPr>
            </a:lvl4pPr>
            <a:lvl5pPr marL="2194418" indent="0">
              <a:buNone/>
              <a:defRPr sz="2400" cap="all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juniper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0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9631" y="432094"/>
            <a:ext cx="2280998" cy="6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Backgrou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room.jpg"/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4630401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6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ernate Backgrou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gwindowperspective.jp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 b="10558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  <p:sp>
        <p:nvSpPr>
          <p:cNvPr id="9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lternate Backgrou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stytest5.png"/>
          <p:cNvPicPr>
            <a:picLocks noChangeAspect="1"/>
          </p:cNvPicPr>
          <p:nvPr userDrawn="1"/>
        </p:nvPicPr>
        <p:blipFill rotWithShape="1"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6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ngwindowperspective.jp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 b="10558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7" name="Picture 6" descr="juniper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0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9631" y="432094"/>
            <a:ext cx="2280998" cy="623615"/>
          </a:xfrm>
          <a:prstGeom prst="rect">
            <a:avLst/>
          </a:prstGeom>
        </p:spPr>
      </p:pic>
      <p:pic>
        <p:nvPicPr>
          <p:cNvPr id="8" name="Picture 7" descr="Slide16 copy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66" y="4824065"/>
            <a:ext cx="6050008" cy="105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543" y="3323490"/>
            <a:ext cx="6674148" cy="1371600"/>
          </a:xfrm>
          <a:prstGeom prst="rect">
            <a:avLst/>
          </a:prstGeom>
        </p:spPr>
        <p:txBody>
          <a:bodyPr lIns="91425" tIns="45713" rIns="91425" bIns="45713" anchor="b" anchorCtr="0"/>
          <a:lstStyle>
            <a:lvl1pPr>
              <a:lnSpc>
                <a:spcPct val="95000"/>
              </a:lnSpc>
              <a:spcBef>
                <a:spcPts val="900"/>
              </a:spcBef>
              <a:defRPr lang="en-US" sz="10000" b="0" cap="none" spc="-6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estricted &amp; Confidentia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8589107-detail-of-modern-architecture-and-empty-gettyimages copy.jpg"/>
          <p:cNvPicPr>
            <a:picLocks noChangeAspect="1"/>
          </p:cNvPicPr>
          <p:nvPr userDrawn="1"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4289"/>
          <a:stretch/>
        </p:blipFill>
        <p:spPr>
          <a:xfrm>
            <a:off x="-23504" y="-1"/>
            <a:ext cx="14653904" cy="82296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04345" y="7873007"/>
            <a:ext cx="286646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sz="1100" kern="1200" dirty="0">
                <a:solidFill>
                  <a:srgbClr val="344A58">
                    <a:alpha val="50000"/>
                  </a:srgbClr>
                </a:solidFill>
                <a:latin typeface="Arial"/>
                <a:ea typeface="+mn-ea"/>
                <a:cs typeface="Arial"/>
              </a:rPr>
              <a:t>Juniper Networks Restricted &amp; Confidential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051920"/>
            <a:ext cx="13167362" cy="5431156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877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tricted &amp; Confidential_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8589107-detail-of-modern-architecture-and-empty-gettyimages copy.jpg"/>
          <p:cNvPicPr>
            <a:picLocks noChangeAspect="1"/>
          </p:cNvPicPr>
          <p:nvPr userDrawn="1"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4289"/>
          <a:stretch/>
        </p:blipFill>
        <p:spPr>
          <a:xfrm>
            <a:off x="-23504" y="-1"/>
            <a:ext cx="14653904" cy="82296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04345" y="7873007"/>
            <a:ext cx="286646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sz="1100" kern="1200" dirty="0">
                <a:solidFill>
                  <a:srgbClr val="344A58">
                    <a:alpha val="50000"/>
                  </a:srgbClr>
                </a:solidFill>
                <a:latin typeface="Arial"/>
                <a:ea typeface="+mn-ea"/>
                <a:cs typeface="Arial"/>
              </a:rPr>
              <a:t>Juniper Networks Restricted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61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fidential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68589107-detail-of-modern-architecture-and-empty-gettyimages copy.jpg"/>
          <p:cNvPicPr>
            <a:picLocks noChangeAspect="1"/>
          </p:cNvPicPr>
          <p:nvPr userDrawn="1"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4289"/>
          <a:stretch/>
        </p:blipFill>
        <p:spPr>
          <a:xfrm>
            <a:off x="-23504" y="-1"/>
            <a:ext cx="14653904" cy="82296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310656" y="7873007"/>
            <a:ext cx="2060149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sz="1100" kern="1200" dirty="0">
                <a:solidFill>
                  <a:srgbClr val="344A58">
                    <a:alpha val="50000"/>
                  </a:srgbClr>
                </a:solidFill>
                <a:latin typeface="Arial"/>
                <a:ea typeface="+mn-ea"/>
                <a:cs typeface="Arial"/>
              </a:rPr>
              <a:t>Juniper Networks Confidential</a:t>
            </a: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051920"/>
            <a:ext cx="13167362" cy="5431156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52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fidential_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8589107-detail-of-modern-architecture-and-empty-gettyimages copy.jpg"/>
          <p:cNvPicPr>
            <a:picLocks noChangeAspect="1"/>
          </p:cNvPicPr>
          <p:nvPr userDrawn="1"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4289"/>
          <a:stretch/>
        </p:blipFill>
        <p:spPr>
          <a:xfrm>
            <a:off x="-23504" y="-1"/>
            <a:ext cx="14653904" cy="82296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1"/>
            <a:ext cx="14630400" cy="82296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310656" y="7873007"/>
            <a:ext cx="2060149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sz="1100" kern="1200" dirty="0">
                <a:solidFill>
                  <a:srgbClr val="344A58">
                    <a:alpha val="50000"/>
                  </a:srgbClr>
                </a:solidFill>
                <a:latin typeface="Arial"/>
                <a:ea typeface="+mn-ea"/>
                <a:cs typeface="Arial"/>
              </a:rPr>
              <a:t>Juniper Networks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637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63040" y="3383280"/>
            <a:ext cx="11704320" cy="1536192"/>
          </a:xfrm>
          <a:prstGeom prst="rect">
            <a:avLst/>
          </a:prstGeom>
          <a:solidFill>
            <a:srgbClr val="4F8384"/>
          </a:solidFill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7543824"/>
            <a:ext cx="14630400" cy="6857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0" y="3566160"/>
            <a:ext cx="10972800" cy="1280160"/>
          </a:xfrm>
          <a:prstGeom prst="rect">
            <a:avLst/>
          </a:prstGeom>
          <a:solidFill>
            <a:srgbClr val="4F8384"/>
          </a:solidFill>
        </p:spPr>
        <p:txBody>
          <a:bodyPr lIns="130622" tIns="65311" rIns="130622" bIns="65311" anchor="t" anchorCtr="0"/>
          <a:lstStyle>
            <a:lvl1pPr algn="r">
              <a:buNone/>
              <a:defRPr sz="4600" b="0" cap="none" baseline="0">
                <a:solidFill>
                  <a:srgbClr val="C5D1D7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2640" y="5120640"/>
            <a:ext cx="10850880" cy="1371600"/>
          </a:xfrm>
          <a:prstGeom prst="rect">
            <a:avLst/>
          </a:prstGeom>
        </p:spPr>
        <p:txBody>
          <a:bodyPr lIns="130622" tIns="65311" rIns="130622" bIns="65311" anchor="t" anchorCtr="0"/>
          <a:lstStyle>
            <a:lvl1pPr marL="0" indent="0" algn="r">
              <a:buNone/>
              <a:defRPr sz="2900" b="0">
                <a:solidFill>
                  <a:srgbClr val="2F5376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63040" y="3383280"/>
            <a:ext cx="365760" cy="1536192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 userDrawn="1"/>
        </p:nvSpPr>
        <p:spPr bwMode="auto">
          <a:xfrm>
            <a:off x="777286" y="7543824"/>
            <a:ext cx="131673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0"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9906275" y="7737139"/>
            <a:ext cx="1902224" cy="438912"/>
          </a:xfrm>
          <a:prstGeom prst="rect">
            <a:avLst/>
          </a:prstGeom>
        </p:spPr>
        <p:txBody>
          <a:bodyPr lIns="130622" tIns="65311" rIns="130622" bIns="6531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F5A8834-3E64-4881-B248-61A11A8AE968}" type="datetimeFigureOut">
              <a:rPr lang="en-US" smtClean="0"/>
              <a:pPr/>
              <a:t>9/11/2018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12573037" y="7704992"/>
            <a:ext cx="1371610" cy="438912"/>
          </a:xfrm>
          <a:prstGeom prst="rect">
            <a:avLst/>
          </a:prstGeom>
        </p:spPr>
        <p:txBody>
          <a:bodyPr lIns="130622" tIns="65311" rIns="130622" bIns="6531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B12ABBA-AB5E-4649-918E-DA1448F465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>
          <a:xfrm>
            <a:off x="3553021" y="7744003"/>
            <a:ext cx="4914307" cy="438912"/>
          </a:xfrm>
          <a:prstGeom prst="rect">
            <a:avLst/>
          </a:prstGeom>
        </p:spPr>
        <p:txBody>
          <a:bodyPr lIns="130622" tIns="65311" rIns="130622" bIns="6531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IE" dirty="0"/>
              <a:t>Setting new standards in IT Networks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9"/>
          <a:stretch/>
        </p:blipFill>
        <p:spPr>
          <a:xfrm>
            <a:off x="10886797" y="658416"/>
            <a:ext cx="3739744" cy="18580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2" y="7720105"/>
            <a:ext cx="2649325" cy="4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9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mplate_assets07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6" y="0"/>
            <a:ext cx="14630398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890699" y="2566955"/>
            <a:ext cx="13120589" cy="1764032"/>
          </a:xfrm>
        </p:spPr>
        <p:txBody>
          <a:bodyPr lIns="102408" tIns="102408" rIns="102408" bIns="102408" anchor="b">
            <a:noAutofit/>
          </a:bodyPr>
          <a:lstStyle>
            <a:lvl1pPr>
              <a:lnSpc>
                <a:spcPct val="80000"/>
              </a:lnSpc>
              <a:spcBef>
                <a:spcPts val="3709"/>
              </a:spcBef>
              <a:defRPr sz="99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90701" y="5977321"/>
            <a:ext cx="10241282" cy="906955"/>
          </a:xfrm>
        </p:spPr>
        <p:txBody>
          <a:bodyPr lIns="102408" tIns="102408" rIns="102408" bIns="102408">
            <a:normAutofit/>
          </a:bodyPr>
          <a:lstStyle>
            <a:lvl1pPr marL="0" indent="0" algn="l">
              <a:buNone/>
              <a:defRPr sz="2900" cap="all" baseline="0">
                <a:solidFill>
                  <a:schemeClr val="bg1"/>
                </a:solidFill>
              </a:defRPr>
            </a:lvl1pPr>
            <a:lvl2pPr marL="614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6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90701" y="3961531"/>
            <a:ext cx="12428538" cy="1117600"/>
          </a:xfrm>
        </p:spPr>
        <p:txBody>
          <a:bodyPr lIns="102408" tIns="102408" rIns="102408" bIns="102408" anchor="t" anchorCtr="0">
            <a:noAutofit/>
          </a:bodyPr>
          <a:lstStyle>
            <a:lvl1pPr marL="0" indent="0">
              <a:buNone/>
              <a:defRPr sz="7400" cap="all" baseline="0">
                <a:solidFill>
                  <a:schemeClr val="bg1"/>
                </a:solidFill>
              </a:defRPr>
            </a:lvl1pPr>
            <a:lvl2pPr marL="614504" indent="0">
              <a:buNone/>
              <a:defRPr sz="8000">
                <a:solidFill>
                  <a:schemeClr val="bg1"/>
                </a:solidFill>
              </a:defRPr>
            </a:lvl2pPr>
            <a:lvl3pPr marL="1229006" indent="0">
              <a:buNone/>
              <a:defRPr sz="8000">
                <a:solidFill>
                  <a:schemeClr val="bg1"/>
                </a:solidFill>
              </a:defRPr>
            </a:lvl3pPr>
            <a:lvl4pPr marL="1843504" indent="0">
              <a:buNone/>
              <a:defRPr sz="8000">
                <a:solidFill>
                  <a:schemeClr val="bg1"/>
                </a:solidFill>
              </a:defRPr>
            </a:lvl4pPr>
            <a:lvl5pPr marL="2458006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juniper_reverse_rgb_blue_1800x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11809736" y="171851"/>
            <a:ext cx="2744275" cy="91262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337633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stytest8.png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" t="16137"/>
          <a:stretch/>
        </p:blipFill>
        <p:spPr>
          <a:xfrm>
            <a:off x="3" y="0"/>
            <a:ext cx="14630399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3" y="4629915"/>
            <a:ext cx="9052311" cy="1634491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>
              <a:lnSpc>
                <a:spcPct val="95000"/>
              </a:lnSpc>
              <a:spcBef>
                <a:spcPts val="400"/>
              </a:spcBef>
              <a:defRPr sz="5800" b="0" cap="none" spc="-6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responsive_pallete.png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956" y="4452512"/>
            <a:ext cx="8800012" cy="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21517" y="11771"/>
            <a:ext cx="13533120" cy="1507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21524" y="1929386"/>
            <a:ext cx="13167362" cy="5431155"/>
          </a:xfrm>
          <a:prstGeom prst="rect">
            <a:avLst/>
          </a:prstGeom>
        </p:spPr>
        <p:txBody>
          <a:bodyPr vert="horz" lIns="0" tIns="61450" rIns="0" bIns="61450" rtlCol="0">
            <a:normAutofit/>
          </a:bodyPr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9893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2277" y="1594405"/>
            <a:ext cx="13533120" cy="523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900" cap="none" baseline="0">
                <a:solidFill>
                  <a:srgbClr val="434343"/>
                </a:solidFill>
              </a:defRPr>
            </a:lvl1pPr>
            <a:lvl2pPr marL="614504" indent="0">
              <a:buNone/>
              <a:defRPr sz="2600" cap="all" baseline="0">
                <a:solidFill>
                  <a:srgbClr val="5F5F5F"/>
                </a:solidFill>
              </a:defRPr>
            </a:lvl2pPr>
            <a:lvl3pPr marL="1229006" indent="0">
              <a:buNone/>
              <a:defRPr sz="2600" cap="all" baseline="0">
                <a:solidFill>
                  <a:srgbClr val="5F5F5F"/>
                </a:solidFill>
              </a:defRPr>
            </a:lvl3pPr>
            <a:lvl4pPr marL="1843504" indent="0">
              <a:buNone/>
              <a:defRPr sz="2600" cap="all" baseline="0">
                <a:solidFill>
                  <a:srgbClr val="5F5F5F"/>
                </a:solidFill>
              </a:defRPr>
            </a:lvl4pPr>
            <a:lvl5pPr marL="2458006" indent="0">
              <a:buNone/>
              <a:defRPr sz="2600" cap="all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1518" y="11771"/>
            <a:ext cx="13533120" cy="1507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621524" y="2279563"/>
            <a:ext cx="13167362" cy="5145374"/>
          </a:xfrm>
          <a:prstGeom prst="rect">
            <a:avLst/>
          </a:prstGeom>
        </p:spPr>
        <p:txBody>
          <a:bodyPr vert="horz" lIns="0" tIns="61450" rIns="0" bIns="61450" rtlCol="0">
            <a:normAutofit/>
          </a:bodyPr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38434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2277" y="1594405"/>
            <a:ext cx="13533120" cy="523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900" cap="none" baseline="0">
                <a:solidFill>
                  <a:srgbClr val="434343"/>
                </a:solidFill>
              </a:defRPr>
            </a:lvl1pPr>
            <a:lvl2pPr marL="614504" indent="0">
              <a:buNone/>
              <a:defRPr sz="2600" cap="all" baseline="0">
                <a:solidFill>
                  <a:srgbClr val="5F5F5F"/>
                </a:solidFill>
              </a:defRPr>
            </a:lvl2pPr>
            <a:lvl3pPr marL="1229006" indent="0">
              <a:buNone/>
              <a:defRPr sz="2600" cap="all" baseline="0">
                <a:solidFill>
                  <a:srgbClr val="5F5F5F"/>
                </a:solidFill>
              </a:defRPr>
            </a:lvl3pPr>
            <a:lvl4pPr marL="1843504" indent="0">
              <a:buNone/>
              <a:defRPr sz="2600" cap="all" baseline="0">
                <a:solidFill>
                  <a:srgbClr val="5F5F5F"/>
                </a:solidFill>
              </a:defRPr>
            </a:lvl4pPr>
            <a:lvl5pPr marL="2458006" indent="0">
              <a:buNone/>
              <a:defRPr sz="2600" cap="all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1518" y="11771"/>
            <a:ext cx="13533120" cy="1507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305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21517" y="11771"/>
            <a:ext cx="13533120" cy="1507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50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23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flower_blue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3" t="-6673"/>
          <a:stretch/>
        </p:blipFill>
        <p:spPr>
          <a:xfrm>
            <a:off x="11289542" y="4959796"/>
            <a:ext cx="3340862" cy="3269806"/>
          </a:xfrm>
          <a:prstGeom prst="rect">
            <a:avLst/>
          </a:prstGeom>
        </p:spPr>
      </p:pic>
      <p:sp>
        <p:nvSpPr>
          <p:cNvPr id="8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523" y="11502"/>
            <a:ext cx="13532363" cy="1507936"/>
          </a:xfrm>
        </p:spPr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92" y="1929385"/>
            <a:ext cx="12481472" cy="4883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1244456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Content 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8" name="Picture 7" descr="flower_blue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3" t="-6673"/>
          <a:stretch/>
        </p:blipFill>
        <p:spPr>
          <a:xfrm>
            <a:off x="11289542" y="4959796"/>
            <a:ext cx="3340862" cy="326980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1796" y="2274305"/>
            <a:ext cx="13167362" cy="5259838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344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2pPr>
            <a:lvl3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2700">
                <a:solidFill>
                  <a:schemeClr val="tx1"/>
                </a:solidFill>
              </a:defRPr>
            </a:lvl3pPr>
            <a:lvl4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2200">
                <a:solidFill>
                  <a:schemeClr val="tx1"/>
                </a:solidFill>
              </a:defRPr>
            </a:lvl4pPr>
            <a:lvl5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2277" y="1594405"/>
            <a:ext cx="13533120" cy="523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900" cap="none" baseline="0">
                <a:solidFill>
                  <a:srgbClr val="434343"/>
                </a:solidFill>
              </a:defRPr>
            </a:lvl1pPr>
            <a:lvl2pPr marL="614504" indent="0">
              <a:buNone/>
              <a:defRPr sz="2600" cap="all" baseline="0">
                <a:solidFill>
                  <a:srgbClr val="5F5F5F"/>
                </a:solidFill>
              </a:defRPr>
            </a:lvl2pPr>
            <a:lvl3pPr marL="1229006" indent="0">
              <a:buNone/>
              <a:defRPr sz="2600" cap="all" baseline="0">
                <a:solidFill>
                  <a:srgbClr val="5F5F5F"/>
                </a:solidFill>
              </a:defRPr>
            </a:lvl3pPr>
            <a:lvl4pPr marL="1843504" indent="0">
              <a:buNone/>
              <a:defRPr sz="2600" cap="all" baseline="0">
                <a:solidFill>
                  <a:srgbClr val="5F5F5F"/>
                </a:solidFill>
              </a:defRPr>
            </a:lvl4pPr>
            <a:lvl5pPr marL="2458006" indent="0">
              <a:buNone/>
              <a:defRPr sz="2600" cap="all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cap="all" baseline="0" dirty="0" smtClean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35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2277" y="1594405"/>
            <a:ext cx="13533120" cy="523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900" cap="none" baseline="0">
                <a:solidFill>
                  <a:srgbClr val="434343"/>
                </a:solidFill>
              </a:defRPr>
            </a:lvl1pPr>
            <a:lvl2pPr marL="614504" indent="0">
              <a:buNone/>
              <a:defRPr sz="2600" cap="all" baseline="0">
                <a:solidFill>
                  <a:srgbClr val="5F5F5F"/>
                </a:solidFill>
              </a:defRPr>
            </a:lvl2pPr>
            <a:lvl3pPr marL="1229006" indent="0">
              <a:buNone/>
              <a:defRPr sz="2600" cap="all" baseline="0">
                <a:solidFill>
                  <a:srgbClr val="5F5F5F"/>
                </a:solidFill>
              </a:defRPr>
            </a:lvl3pPr>
            <a:lvl4pPr marL="1843504" indent="0">
              <a:buNone/>
              <a:defRPr sz="2600" cap="all" baseline="0">
                <a:solidFill>
                  <a:srgbClr val="5F5F5F"/>
                </a:solidFill>
              </a:defRPr>
            </a:lvl4pPr>
            <a:lvl5pPr marL="2458006" indent="0">
              <a:buNone/>
              <a:defRPr sz="2600" cap="all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1518" y="11771"/>
            <a:ext cx="13533120" cy="1507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flower_blue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3" t="-6673"/>
          <a:stretch/>
        </p:blipFill>
        <p:spPr>
          <a:xfrm>
            <a:off x="11289542" y="4959796"/>
            <a:ext cx="3340862" cy="32698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3440358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flower_blue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3" t="-6673"/>
          <a:stretch/>
        </p:blipFill>
        <p:spPr>
          <a:xfrm>
            <a:off x="11289542" y="4959796"/>
            <a:ext cx="3340862" cy="3269806"/>
          </a:xfrm>
          <a:prstGeom prst="rect">
            <a:avLst/>
          </a:prstGeom>
        </p:spPr>
      </p:pic>
      <p:sp>
        <p:nvSpPr>
          <p:cNvPr id="6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523" y="11502"/>
            <a:ext cx="13532363" cy="1507936"/>
          </a:xfrm>
        </p:spPr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1131246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flower_blue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3" t="-6673"/>
          <a:stretch/>
        </p:blipFill>
        <p:spPr>
          <a:xfrm>
            <a:off x="11289542" y="4959796"/>
            <a:ext cx="3340862" cy="3269806"/>
          </a:xfrm>
          <a:prstGeom prst="rect">
            <a:avLst/>
          </a:prstGeom>
        </p:spPr>
      </p:pic>
      <p:sp>
        <p:nvSpPr>
          <p:cNvPr id="6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283430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lower_blu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3045" y="5243938"/>
            <a:ext cx="3184346" cy="29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051920"/>
            <a:ext cx="13167362" cy="5431156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baseline="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 baseline="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30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flower_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5251" y="5143500"/>
            <a:ext cx="3305149" cy="3086101"/>
          </a:xfrm>
          <a:prstGeom prst="rect">
            <a:avLst/>
          </a:prstGeom>
        </p:spPr>
      </p:pic>
      <p:sp>
        <p:nvSpPr>
          <p:cNvPr id="8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523" y="11502"/>
            <a:ext cx="13532363" cy="1507936"/>
          </a:xfrm>
        </p:spPr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92" y="1929385"/>
            <a:ext cx="12481472" cy="4883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1322781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Content 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7" name="Picture 6" descr="flower_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5251" y="5143500"/>
            <a:ext cx="3305149" cy="308610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1796" y="2274305"/>
            <a:ext cx="13167362" cy="5259838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344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2pPr>
            <a:lvl3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2700">
                <a:solidFill>
                  <a:schemeClr val="tx1"/>
                </a:solidFill>
              </a:defRPr>
            </a:lvl3pPr>
            <a:lvl4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2200">
                <a:solidFill>
                  <a:schemeClr val="tx1"/>
                </a:solidFill>
              </a:defRPr>
            </a:lvl4pPr>
            <a:lvl5pPr>
              <a:lnSpc>
                <a:spcPct val="95000"/>
              </a:lnSpc>
              <a:spcBef>
                <a:spcPts val="672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2277" y="1594405"/>
            <a:ext cx="13533120" cy="523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900" cap="none" baseline="0">
                <a:solidFill>
                  <a:srgbClr val="434343"/>
                </a:solidFill>
              </a:defRPr>
            </a:lvl1pPr>
            <a:lvl2pPr marL="614504" indent="0">
              <a:buNone/>
              <a:defRPr sz="2600" cap="all" baseline="0">
                <a:solidFill>
                  <a:srgbClr val="5F5F5F"/>
                </a:solidFill>
              </a:defRPr>
            </a:lvl2pPr>
            <a:lvl3pPr marL="1229006" indent="0">
              <a:buNone/>
              <a:defRPr sz="2600" cap="all" baseline="0">
                <a:solidFill>
                  <a:srgbClr val="5F5F5F"/>
                </a:solidFill>
              </a:defRPr>
            </a:lvl3pPr>
            <a:lvl4pPr marL="1843504" indent="0">
              <a:buNone/>
              <a:defRPr sz="2600" cap="all" baseline="0">
                <a:solidFill>
                  <a:srgbClr val="5F5F5F"/>
                </a:solidFill>
              </a:defRPr>
            </a:lvl4pPr>
            <a:lvl5pPr marL="2458006" indent="0">
              <a:buNone/>
              <a:defRPr sz="2600" cap="all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cap="all" baseline="0" dirty="0" smtClean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2088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7" name="Picture 6" descr="flower_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5251" y="5143500"/>
            <a:ext cx="3305149" cy="3086101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32277" y="1594405"/>
            <a:ext cx="13533120" cy="5238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900" cap="none" baseline="0">
                <a:solidFill>
                  <a:srgbClr val="434343"/>
                </a:solidFill>
              </a:defRPr>
            </a:lvl1pPr>
            <a:lvl2pPr marL="614504" indent="0">
              <a:buNone/>
              <a:defRPr sz="2600" cap="all" baseline="0">
                <a:solidFill>
                  <a:srgbClr val="5F5F5F"/>
                </a:solidFill>
              </a:defRPr>
            </a:lvl2pPr>
            <a:lvl3pPr marL="1229006" indent="0">
              <a:buNone/>
              <a:defRPr sz="2600" cap="all" baseline="0">
                <a:solidFill>
                  <a:srgbClr val="5F5F5F"/>
                </a:solidFill>
              </a:defRPr>
            </a:lvl3pPr>
            <a:lvl4pPr marL="1843504" indent="0">
              <a:buNone/>
              <a:defRPr sz="2600" cap="all" baseline="0">
                <a:solidFill>
                  <a:srgbClr val="5F5F5F"/>
                </a:solidFill>
              </a:defRPr>
            </a:lvl4pPr>
            <a:lvl5pPr marL="2458006" indent="0">
              <a:buNone/>
              <a:defRPr sz="2600" cap="all" baseline="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cap="all" baseline="0" dirty="0" smtClean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607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flower_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5251" y="5143500"/>
            <a:ext cx="3305149" cy="3086101"/>
          </a:xfrm>
          <a:prstGeom prst="rect">
            <a:avLst/>
          </a:prstGeom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7585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flower_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5251" y="5143500"/>
            <a:ext cx="3305149" cy="3086101"/>
          </a:xfrm>
          <a:prstGeom prst="rect">
            <a:avLst/>
          </a:prstGeom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713969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72187" y="1990374"/>
            <a:ext cx="11987213" cy="5178426"/>
          </a:xfrm>
        </p:spPr>
        <p:txBody>
          <a:bodyPr>
            <a:normAutofit/>
          </a:bodyPr>
          <a:lstStyle>
            <a:lvl1pPr marL="0" indent="0">
              <a:spcBef>
                <a:spcPts val="2464"/>
              </a:spcBef>
              <a:spcAft>
                <a:spcPts val="2464"/>
              </a:spcAft>
              <a:buNone/>
              <a:defRPr sz="3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523" y="11502"/>
            <a:ext cx="13532363" cy="1507936"/>
          </a:xfrm>
        </p:spPr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58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low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523" y="11502"/>
            <a:ext cx="13532363" cy="1507936"/>
          </a:xfrm>
        </p:spPr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957713" y="7375858"/>
            <a:ext cx="7374264" cy="493432"/>
          </a:xfrm>
        </p:spPr>
        <p:txBody>
          <a:bodyPr wrap="square" anchor="b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cap="all" baseline="0">
                <a:solidFill>
                  <a:srgbClr val="5F5F5F"/>
                </a:solidFill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"/>
          <a:stretch/>
        </p:blipFill>
        <p:spPr>
          <a:xfrm>
            <a:off x="0" y="5143499"/>
            <a:ext cx="3352800" cy="30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6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" y="0"/>
            <a:ext cx="14627085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817" y="11503"/>
            <a:ext cx="9537701" cy="1508760"/>
          </a:xfrm>
        </p:spPr>
        <p:txBody>
          <a:bodyPr anchor="b"/>
          <a:lstStyle>
            <a:lvl1pPr marL="0"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cap="all" baseline="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3546" y="3169769"/>
            <a:ext cx="7117602" cy="2744245"/>
          </a:xfrm>
          <a:noFill/>
        </p:spPr>
        <p:txBody>
          <a:bodyPr lIns="307222" tIns="307222" rIns="307222" bIns="307222">
            <a:normAutofit/>
          </a:bodyPr>
          <a:lstStyle>
            <a:lvl1pPr marL="0" indent="0">
              <a:spcBef>
                <a:spcPts val="0"/>
              </a:spcBef>
              <a:spcAft>
                <a:spcPts val="672"/>
              </a:spcAft>
              <a:buNone/>
              <a:defRPr sz="2700"/>
            </a:lvl1pPr>
            <a:lvl2pPr marL="614504" indent="0">
              <a:buNone/>
              <a:defRPr sz="3200"/>
            </a:lvl2pPr>
            <a:lvl3pPr marL="1229006" indent="0">
              <a:buNone/>
              <a:defRPr sz="2700"/>
            </a:lvl3pPr>
            <a:lvl4pPr marL="1843504" indent="0">
              <a:buNone/>
              <a:defRPr sz="2600"/>
            </a:lvl4pPr>
            <a:lvl5pPr marL="2458006" indent="0">
              <a:buNone/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74602" y="5965824"/>
            <a:ext cx="4856546" cy="442912"/>
          </a:xfrm>
        </p:spPr>
        <p:txBody>
          <a:bodyPr lIns="102408" rIns="102408" anchor="b" anchorCtr="0">
            <a:noAutofit/>
          </a:bodyPr>
          <a:lstStyle>
            <a:lvl1pPr marL="384029" indent="-384029" algn="r">
              <a:buFont typeface="Arial" panose="020B0604020202020204" pitchFamily="34" charset="0"/>
              <a:buNone/>
              <a:defRPr lang="en-US" sz="2400" b="1" kern="1200" dirty="0">
                <a:solidFill>
                  <a:schemeClr val="accent5"/>
                </a:solidFill>
                <a:latin typeface="Arial"/>
                <a:ea typeface="+mn-ea"/>
                <a:cs typeface="Arial"/>
              </a:defRPr>
            </a:lvl1pPr>
            <a:lvl2pPr marL="614504" indent="0">
              <a:buFontTx/>
              <a:buNone/>
              <a:defRPr>
                <a:solidFill>
                  <a:schemeClr val="accent5"/>
                </a:solidFill>
              </a:defRPr>
            </a:lvl2pPr>
            <a:lvl3pPr marL="1229006" indent="0">
              <a:buFontTx/>
              <a:buNone/>
              <a:defRPr>
                <a:solidFill>
                  <a:schemeClr val="accent5"/>
                </a:solidFill>
              </a:defRPr>
            </a:lvl3pPr>
            <a:lvl4pPr marL="1843504" indent="0">
              <a:buFontTx/>
              <a:buNone/>
              <a:defRPr>
                <a:solidFill>
                  <a:schemeClr val="accent5"/>
                </a:solidFill>
              </a:defRPr>
            </a:lvl4pPr>
            <a:lvl5pPr marL="2458006" indent="0">
              <a:buFontTx/>
              <a:buNone/>
              <a:defRPr>
                <a:solidFill>
                  <a:schemeClr val="accent5"/>
                </a:solidFill>
              </a:defRPr>
            </a:lvl5pPr>
          </a:lstStyle>
          <a:p>
            <a:pPr marL="257798" lvl="0" indent="-257798" algn="r" defTabSz="614502" rtl="0" eaLnBrk="1" latinLnBrk="0" hangingPunct="1">
              <a:lnSpc>
                <a:spcPct val="95000"/>
              </a:lnSpc>
              <a:spcBef>
                <a:spcPts val="1344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75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7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510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ontent, Lef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" y="0"/>
            <a:ext cx="4413250" cy="8229600"/>
          </a:xfrm>
        </p:spPr>
        <p:txBody>
          <a:bodyPr lIns="0" tIns="0" rIns="0" bIns="0" anchor="ctr" anchorCtr="1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041" y="11772"/>
            <a:ext cx="9025278" cy="1508760"/>
          </a:xfrm>
        </p:spPr>
        <p:txBody>
          <a:bodyPr anchor="b"/>
          <a:lstStyle>
            <a:lvl1pPr marL="0"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cap="all" baseline="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999039" y="1911354"/>
            <a:ext cx="9026054" cy="561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4537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766889"/>
            <a:ext cx="14630400" cy="5873438"/>
          </a:xfrm>
        </p:spPr>
        <p:txBody>
          <a:bodyPr lIns="0" tIns="0" rIns="0" bIns="0" anchor="ctr" anchorCtr="1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14502" rtl="0" eaLnBrk="1" latinLnBrk="0" hangingPunct="1">
              <a:lnSpc>
                <a:spcPct val="95000"/>
              </a:lnSpc>
              <a:spcBef>
                <a:spcPct val="0"/>
              </a:spcBef>
              <a:spcAft>
                <a:spcPts val="224"/>
              </a:spcAft>
              <a:buNone/>
              <a:defRPr lang="en-US" sz="5000" b="1" i="0" kern="1200" dirty="0">
                <a:solidFill>
                  <a:srgbClr val="0067AB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28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lower_blue.png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447" y="5222008"/>
            <a:ext cx="3219992" cy="300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720843" y="2051920"/>
            <a:ext cx="13167362" cy="5431156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9703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, Content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05" y="1677977"/>
            <a:ext cx="3683000" cy="4191022"/>
          </a:xfrm>
        </p:spPr>
        <p:txBody>
          <a:bodyPr lIns="122890" tIns="61445" rIns="122890" bIns="61445" anchor="ctr" anchorCtr="0"/>
          <a:lstStyle>
            <a:lvl1pPr algn="r">
              <a:lnSpc>
                <a:spcPct val="90000"/>
              </a:lnSpc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02107" y="1010689"/>
            <a:ext cx="0" cy="5649448"/>
          </a:xfrm>
          <a:prstGeom prst="line">
            <a:avLst/>
          </a:prstGeom>
          <a:ln w="19050" cmpd="sng">
            <a:gradFill flip="none" rotWithShape="1">
              <a:gsLst>
                <a:gs pos="75000">
                  <a:srgbClr val="809BAF"/>
                </a:gs>
                <a:gs pos="100000">
                  <a:prstClr val="white">
                    <a:alpha val="0"/>
                  </a:prstClr>
                </a:gs>
                <a:gs pos="0">
                  <a:prstClr val="white">
                    <a:alpha val="0"/>
                  </a:prstClr>
                </a:gs>
                <a:gs pos="34000">
                  <a:srgbClr val="789BAF"/>
                </a:gs>
              </a:gsLst>
              <a:lin ang="16200000" scaled="0"/>
              <a:tileRect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412558" y="2314032"/>
            <a:ext cx="7767637" cy="1101725"/>
          </a:xfrm>
        </p:spPr>
        <p:txBody>
          <a:bodyPr lIns="102408" rIns="102408" anchor="ctr" anchorCtr="0">
            <a:normAutofit/>
          </a:bodyPr>
          <a:lstStyle>
            <a:lvl1pPr marL="0" indent="0">
              <a:spcBef>
                <a:spcPts val="672"/>
              </a:spcBef>
              <a:buNone/>
              <a:defRPr sz="3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412558" y="4090285"/>
            <a:ext cx="7767637" cy="1101725"/>
          </a:xfrm>
        </p:spPr>
        <p:txBody>
          <a:bodyPr lIns="102408" rIns="102408" anchor="ctr" anchorCtr="0">
            <a:normAutofit/>
          </a:bodyPr>
          <a:lstStyle>
            <a:lvl1pPr marL="0" indent="0">
              <a:spcBef>
                <a:spcPts val="672"/>
              </a:spcBef>
              <a:buNone/>
              <a:defRPr sz="3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631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niper Restricted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0997" y="1929385"/>
            <a:ext cx="12481472" cy="48831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10"/>
          <p:cNvSpPr txBox="1"/>
          <p:nvPr userDrawn="1"/>
        </p:nvSpPr>
        <p:spPr>
          <a:xfrm>
            <a:off x="5083009" y="7825040"/>
            <a:ext cx="4464392" cy="303465"/>
          </a:xfrm>
          <a:prstGeom prst="rect">
            <a:avLst/>
          </a:prstGeom>
          <a:noFill/>
        </p:spPr>
        <p:txBody>
          <a:bodyPr wrap="none" lIns="102408" tIns="51205" rIns="102408" bIns="5120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14502">
              <a:spcBef>
                <a:spcPct val="50000"/>
              </a:spcBef>
              <a:defRPr/>
            </a:pPr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JUNIPER NETWORKS RESTRICTED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6044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juniper_blac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2603" y="326399"/>
            <a:ext cx="2222947" cy="6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0705" y="2566194"/>
            <a:ext cx="13121640" cy="1764792"/>
          </a:xfrm>
        </p:spPr>
        <p:txBody>
          <a:bodyPr lIns="102408" tIns="102408" rIns="102408" bIns="102408" anchor="b" anchorCtr="0"/>
          <a:lstStyle>
            <a:lvl1pPr marL="0" algn="l" defTabSz="614502" rtl="0" eaLnBrk="1" latinLnBrk="0" hangingPunct="1">
              <a:lnSpc>
                <a:spcPct val="80000"/>
              </a:lnSpc>
              <a:spcBef>
                <a:spcPts val="3709"/>
              </a:spcBef>
              <a:spcAft>
                <a:spcPts val="224"/>
              </a:spcAft>
              <a:buNone/>
              <a:defRPr lang="en-US" sz="9900" b="0" i="0" kern="1200" cap="all" baseline="0" dirty="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0701" y="3961533"/>
            <a:ext cx="12435840" cy="1800224"/>
          </a:xfrm>
        </p:spPr>
        <p:txBody>
          <a:bodyPr lIns="102408" tIns="102408" rIns="102408" bIns="102408" anchor="t" anchorCtr="0">
            <a:noAutofit/>
          </a:bodyPr>
          <a:lstStyle>
            <a:lvl1pPr marL="0" indent="0">
              <a:buNone/>
              <a:defRPr lang="en-US" sz="7400" kern="1200" cap="all" baseline="0" dirty="0" smtClean="0">
                <a:solidFill>
                  <a:srgbClr val="3A3A3A"/>
                </a:solidFill>
                <a:latin typeface="Arial"/>
                <a:ea typeface="+mn-ea"/>
                <a:cs typeface="Arial"/>
              </a:defRPr>
            </a:lvl1pPr>
            <a:lvl2pPr marL="61450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290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43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80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5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7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15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6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614502" rtl="0" eaLnBrk="1" latinLnBrk="0" hangingPunct="1">
              <a:lnSpc>
                <a:spcPct val="95000"/>
              </a:lnSpc>
              <a:spcBef>
                <a:spcPts val="1344"/>
              </a:spcBef>
              <a:spcAft>
                <a:spcPts val="0"/>
              </a:spcAft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90701" y="5977321"/>
            <a:ext cx="10241282" cy="906955"/>
          </a:xfrm>
        </p:spPr>
        <p:txBody>
          <a:bodyPr lIns="102408" tIns="102408" rIns="102408" bIns="102408">
            <a:normAutofit/>
          </a:bodyPr>
          <a:lstStyle>
            <a:lvl1pPr marL="0" indent="0" algn="l">
              <a:buNone/>
              <a:defRPr sz="2900" cap="all" baseline="0">
                <a:solidFill>
                  <a:srgbClr val="3A3A3A"/>
                </a:solidFill>
              </a:defRPr>
            </a:lvl1pPr>
            <a:lvl2pPr marL="614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6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708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_assets07-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Picture 5" descr="juniper_reverse_rgb_blue_1800x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890701" y="2566955"/>
            <a:ext cx="12435840" cy="1764032"/>
          </a:xfrm>
        </p:spPr>
        <p:txBody>
          <a:bodyPr lIns="102408" tIns="102408" rIns="102408" bIns="102408" anchor="b">
            <a:noAutofit/>
          </a:bodyPr>
          <a:lstStyle>
            <a:lvl1pPr>
              <a:lnSpc>
                <a:spcPct val="80000"/>
              </a:lnSpc>
              <a:spcBef>
                <a:spcPts val="3709"/>
              </a:spcBef>
              <a:defRPr kumimoji="0" lang="en-US" sz="9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14502" rtl="0" eaLnBrk="1" fontAlgn="auto" latinLnBrk="0" hangingPunct="1">
              <a:lnSpc>
                <a:spcPct val="80000"/>
              </a:lnSpc>
              <a:spcBef>
                <a:spcPts val="3709"/>
              </a:spcBef>
              <a:spcAft>
                <a:spcPts val="224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 bwMode="white">
          <a:xfrm>
            <a:off x="890701" y="3961532"/>
            <a:ext cx="12435840" cy="561976"/>
          </a:xfrm>
        </p:spPr>
        <p:txBody>
          <a:bodyPr lIns="102408" tIns="102408" rIns="102408" bIns="102408">
            <a:noAutofit/>
          </a:bodyPr>
          <a:lstStyle>
            <a:lvl1pPr marL="0" indent="0">
              <a:buNone/>
              <a:defRPr lang="en-US" sz="7400" kern="1200" cap="all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indent="0" algn="l" defTabSz="614502" rtl="0" eaLnBrk="1" latinLnBrk="0" hangingPunct="1">
              <a:lnSpc>
                <a:spcPct val="95000"/>
              </a:lnSpc>
              <a:spcBef>
                <a:spcPts val="1344"/>
              </a:spcBef>
              <a:spcAft>
                <a:spcPts val="0"/>
              </a:spcAft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white">
          <a:xfrm>
            <a:off x="890701" y="5986087"/>
            <a:ext cx="10241282" cy="906955"/>
          </a:xfrm>
        </p:spPr>
        <p:txBody>
          <a:bodyPr lIns="102408" tIns="102408" rIns="102408" bIns="102408">
            <a:normAutofit/>
          </a:bodyPr>
          <a:lstStyle>
            <a:lvl1pPr marL="0" indent="0" algn="l">
              <a:buNone/>
              <a:defRPr sz="2900" cap="all" baseline="0">
                <a:solidFill>
                  <a:schemeClr val="bg1"/>
                </a:solidFill>
              </a:defRPr>
            </a:lvl1pPr>
            <a:lvl2pPr marL="614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6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483056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JUN_Template_B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</p:spPr>
      </p:pic>
      <p:pic>
        <p:nvPicPr>
          <p:cNvPr id="6" name="Picture 5" descr="juniper_reverse_rgb_blue_1800x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890701" y="2566955"/>
            <a:ext cx="12435840" cy="1764032"/>
          </a:xfrm>
        </p:spPr>
        <p:txBody>
          <a:bodyPr lIns="102408" tIns="102408" rIns="102408" bIns="102408" anchor="b">
            <a:noAutofit/>
          </a:bodyPr>
          <a:lstStyle>
            <a:lvl1pPr>
              <a:lnSpc>
                <a:spcPct val="80000"/>
              </a:lnSpc>
              <a:spcBef>
                <a:spcPts val="3709"/>
              </a:spcBef>
              <a:defRPr kumimoji="0" lang="en-US" sz="9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14502" rtl="0" eaLnBrk="1" fontAlgn="auto" latinLnBrk="0" hangingPunct="1">
              <a:lnSpc>
                <a:spcPct val="80000"/>
              </a:lnSpc>
              <a:spcBef>
                <a:spcPts val="3709"/>
              </a:spcBef>
              <a:spcAft>
                <a:spcPts val="224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closing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3552839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UN_Template_B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2" y="0"/>
            <a:ext cx="14630400" cy="8229600"/>
          </a:xfrm>
          <a:prstGeom prst="rect">
            <a:avLst/>
          </a:prstGeom>
        </p:spPr>
      </p:pic>
      <p:pic>
        <p:nvPicPr>
          <p:cNvPr id="6" name="Picture 5" descr="juniper_reverse_rgb_blue_1800x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890701" y="2566955"/>
            <a:ext cx="12435840" cy="1764032"/>
          </a:xfrm>
        </p:spPr>
        <p:txBody>
          <a:bodyPr lIns="102408" tIns="102408" rIns="102408" bIns="102408" anchor="b">
            <a:noAutofit/>
          </a:bodyPr>
          <a:lstStyle>
            <a:lvl1pPr>
              <a:lnSpc>
                <a:spcPct val="80000"/>
              </a:lnSpc>
              <a:spcBef>
                <a:spcPts val="3709"/>
              </a:spcBef>
              <a:defRPr kumimoji="0" lang="en-US" sz="9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14502" rtl="0" eaLnBrk="1" fontAlgn="auto" latinLnBrk="0" hangingPunct="1">
              <a:lnSpc>
                <a:spcPct val="80000"/>
              </a:lnSpc>
              <a:spcBef>
                <a:spcPts val="3709"/>
              </a:spcBef>
              <a:spcAft>
                <a:spcPts val="224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closing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3483529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_assets07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7" y="0"/>
            <a:ext cx="14630400" cy="8229600"/>
          </a:xfrm>
          <a:prstGeom prst="rect">
            <a:avLst/>
          </a:prstGeom>
        </p:spPr>
      </p:pic>
      <p:pic>
        <p:nvPicPr>
          <p:cNvPr id="6" name="Picture 5" descr="juniper_reverse_rgb_blue_1800x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890701" y="2566955"/>
            <a:ext cx="12435840" cy="1764032"/>
          </a:xfrm>
        </p:spPr>
        <p:txBody>
          <a:bodyPr lIns="102408" tIns="102408" rIns="102408" bIns="102408" anchor="b">
            <a:noAutofit/>
          </a:bodyPr>
          <a:lstStyle>
            <a:lvl1pPr>
              <a:lnSpc>
                <a:spcPct val="80000"/>
              </a:lnSpc>
              <a:spcBef>
                <a:spcPts val="3709"/>
              </a:spcBef>
              <a:defRPr kumimoji="0" lang="en-US" sz="9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14502" rtl="0" eaLnBrk="1" fontAlgn="auto" latinLnBrk="0" hangingPunct="1">
              <a:lnSpc>
                <a:spcPct val="80000"/>
              </a:lnSpc>
              <a:spcBef>
                <a:spcPts val="3709"/>
              </a:spcBef>
              <a:spcAft>
                <a:spcPts val="224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closing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1150257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_assets07-0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84" y="3"/>
            <a:ext cx="14643885" cy="8240182"/>
          </a:xfrm>
          <a:prstGeom prst="rect">
            <a:avLst/>
          </a:prstGeom>
        </p:spPr>
      </p:pic>
      <p:pic>
        <p:nvPicPr>
          <p:cNvPr id="6" name="Picture 5" descr="juniper_reverse_rgb_blue_1800x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890701" y="2566955"/>
            <a:ext cx="12435840" cy="1764032"/>
          </a:xfrm>
        </p:spPr>
        <p:txBody>
          <a:bodyPr lIns="102408" tIns="102408" rIns="102408" bIns="102408" anchor="b">
            <a:noAutofit/>
          </a:bodyPr>
          <a:lstStyle>
            <a:lvl1pPr>
              <a:lnSpc>
                <a:spcPct val="80000"/>
              </a:lnSpc>
              <a:spcBef>
                <a:spcPts val="3709"/>
              </a:spcBef>
              <a:defRPr kumimoji="0" lang="en-US" sz="99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14502" rtl="0" eaLnBrk="1" fontAlgn="auto" latinLnBrk="0" hangingPunct="1">
              <a:lnSpc>
                <a:spcPct val="80000"/>
              </a:lnSpc>
              <a:spcBef>
                <a:spcPts val="3709"/>
              </a:spcBef>
              <a:spcAft>
                <a:spcPts val="224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/>
              <a:t>to edit CLOSING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2013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936198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5"/>
            <a:ext cx="3413760" cy="438152"/>
          </a:xfrm>
          <a:prstGeom prst="rect">
            <a:avLst/>
          </a:prstGeom>
        </p:spPr>
        <p:txBody>
          <a:bodyPr lIns="102408" tIns="51205" rIns="102408" bIns="51205"/>
          <a:lstStyle/>
          <a:p>
            <a:pPr defTabSz="614502"/>
            <a:fld id="{8EADB640-3FE0-AA45-84C5-140C4CE4A053}" type="datetimeFigureOut">
              <a:rPr lang="en-US" sz="2600" smtClean="0">
                <a:solidFill>
                  <a:prstClr val="black"/>
                </a:solidFill>
                <a:latin typeface="Arial"/>
              </a:rPr>
              <a:pPr defTabSz="614502"/>
              <a:t>9/11/2018</a:t>
            </a:fld>
            <a:endParaRPr lang="en-US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4" y="7627625"/>
            <a:ext cx="4632962" cy="438152"/>
          </a:xfrm>
          <a:prstGeom prst="rect">
            <a:avLst/>
          </a:prstGeom>
        </p:spPr>
        <p:txBody>
          <a:bodyPr lIns="102408" tIns="51205" rIns="102408" bIns="51205"/>
          <a:lstStyle/>
          <a:p>
            <a:pPr defTabSz="614502"/>
            <a:endParaRPr lang="en-US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2" y="7627625"/>
            <a:ext cx="3413760" cy="438152"/>
          </a:xfrm>
          <a:prstGeom prst="rect">
            <a:avLst/>
          </a:prstGeom>
        </p:spPr>
        <p:txBody>
          <a:bodyPr lIns="102408" tIns="51205" rIns="102408" bIns="51205"/>
          <a:lstStyle/>
          <a:p>
            <a:pPr defTabSz="614502"/>
            <a:fld id="{6AB740E8-04A9-684A-8AE1-2F669D5EC8CB}" type="slidenum">
              <a:rPr lang="en-US" sz="2600" smtClean="0">
                <a:solidFill>
                  <a:prstClr val="black"/>
                </a:solidFill>
                <a:latin typeface="Arial"/>
              </a:rPr>
              <a:pPr defTabSz="614502"/>
              <a:t>‹#›</a:t>
            </a:fld>
            <a:endParaRPr lang="en-US" sz="26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226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V6_16x9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6041" y="1917702"/>
            <a:ext cx="13548782" cy="5831418"/>
          </a:xfrm>
          <a:prstGeom prst="rect">
            <a:avLst/>
          </a:prstGeom>
        </p:spPr>
        <p:txBody>
          <a:bodyPr/>
          <a:lstStyle>
            <a:lvl1pPr marL="431397" indent="-431397">
              <a:spcBef>
                <a:spcPts val="0"/>
              </a:spcBef>
              <a:spcAft>
                <a:spcPts val="898"/>
              </a:spcAft>
              <a:buClr>
                <a:schemeClr val="accent2"/>
              </a:buClr>
              <a:buFont typeface="Wingdings" pitchFamily="2" charset="2"/>
              <a:buChar char="§"/>
              <a:defRPr sz="4200">
                <a:solidFill>
                  <a:schemeClr val="tx1"/>
                </a:solidFill>
              </a:defRPr>
            </a:lvl1pPr>
            <a:lvl2pPr marL="860426" indent="-391104">
              <a:spcBef>
                <a:spcPts val="0"/>
              </a:spcBef>
              <a:spcAft>
                <a:spcPts val="898"/>
              </a:spcAft>
              <a:buClr>
                <a:schemeClr val="accent2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</a:defRPr>
            </a:lvl2pPr>
            <a:lvl3pPr marL="1201750" indent="-353178" defTabSz="1365301">
              <a:spcBef>
                <a:spcPts val="0"/>
              </a:spcBef>
              <a:spcAft>
                <a:spcPts val="898"/>
              </a:spcAft>
              <a:buClr>
                <a:schemeClr val="accent2"/>
              </a:buClr>
              <a:buFont typeface="Wingdings" pitchFamily="2" charset="2"/>
              <a:buChar char="§"/>
              <a:defRPr sz="3000">
                <a:solidFill>
                  <a:schemeClr val="tx1"/>
                </a:solidFill>
              </a:defRPr>
            </a:lvl3pPr>
            <a:lvl4pPr marL="1023976" indent="-255994">
              <a:spcBef>
                <a:spcPts val="0"/>
              </a:spcBef>
              <a:spcAft>
                <a:spcPts val="448"/>
              </a:spcAft>
              <a:buClr>
                <a:schemeClr val="accent4"/>
              </a:buClr>
              <a:buFont typeface="Wingdings" pitchFamily="2" charset="2"/>
              <a:buChar char="§"/>
              <a:defRPr sz="2600"/>
            </a:lvl4pPr>
            <a:lvl5pPr marL="1279971" indent="-255994">
              <a:spcBef>
                <a:spcPts val="0"/>
              </a:spcBef>
              <a:spcAft>
                <a:spcPts val="149"/>
              </a:spcAft>
              <a:buClr>
                <a:schemeClr val="accent4"/>
              </a:buClr>
              <a:buFont typeface="Wingdings" pitchFamily="2" charset="2"/>
              <a:buChar char="§"/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5990" y="455508"/>
            <a:ext cx="13418398" cy="7182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122876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1" kern="1200" cap="all" baseline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32pt, 1-2+ Lines, cap-case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5990" y="1173810"/>
            <a:ext cx="13418398" cy="502597"/>
          </a:xfrm>
          <a:prstGeom prst="rect">
            <a:avLst/>
          </a:prstGeom>
        </p:spPr>
        <p:txBody>
          <a:bodyPr lIns="0" tIns="0" anchor="ctr"/>
          <a:lstStyle>
            <a:lvl1pPr marL="0" indent="0" algn="l" defTabSz="122876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5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2876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7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122876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7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122876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7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122876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7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Subtitle: 24pt Arial, Title Case</a:t>
            </a:r>
          </a:p>
        </p:txBody>
      </p:sp>
    </p:spTree>
    <p:extLst>
      <p:ext uri="{BB962C8B-B14F-4D97-AF65-F5344CB8AC3E}">
        <p14:creationId xmlns:p14="http://schemas.microsoft.com/office/powerpoint/2010/main" val="8560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628298"/>
            <a:ext cx="13167362" cy="4882891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 baseline="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3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V6_16x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200" y="-756864"/>
            <a:ext cx="3013754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316592">
              <a:spcAft>
                <a:spcPts val="960"/>
              </a:spcAft>
            </a:pPr>
            <a:r>
              <a:rPr lang="en-US" sz="2600" dirty="0">
                <a:solidFill>
                  <a:srgbClr val="FFFFFF"/>
                </a:solidFill>
                <a:latin typeface="Arial"/>
              </a:rPr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42051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784" y="4497744"/>
            <a:ext cx="13152730" cy="722250"/>
          </a:xfrm>
        </p:spPr>
        <p:txBody>
          <a:bodyPr tIns="0" bIns="0">
            <a:spAutoFit/>
          </a:bodyPr>
          <a:lstStyle>
            <a:lvl1pPr algn="l" defTabSz="73144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lang="en-US" sz="5100" b="1" cap="all" baseline="0" dirty="0" smtClean="0">
                <a:solidFill>
                  <a:srgbClr val="2929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3" name="Picture 2" descr="juniper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102272" y="7580023"/>
            <a:ext cx="1778323" cy="363747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721366" y="4480567"/>
            <a:ext cx="13185141" cy="861061"/>
            <a:chOff x="450850" y="3733800"/>
            <a:chExt cx="8240713" cy="717550"/>
          </a:xfrm>
        </p:grpSpPr>
        <p:sp>
          <p:nvSpPr>
            <p:cNvPr id="9" name="Line 8"/>
            <p:cNvSpPr>
              <a:spLocks noChangeShapeType="1"/>
            </p:cNvSpPr>
            <p:nvPr userDrawn="1"/>
          </p:nvSpPr>
          <p:spPr bwMode="auto">
            <a:xfrm>
              <a:off x="450850" y="4451350"/>
              <a:ext cx="8240713" cy="0"/>
            </a:xfrm>
            <a:prstGeom prst="line">
              <a:avLst/>
            </a:prstGeom>
            <a:noFill/>
            <a:ln w="12700">
              <a:solidFill>
                <a:srgbClr val="BABCB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14502">
                <a:defRPr/>
              </a:pPr>
              <a:endParaRPr lang="en-US" sz="26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 userDrawn="1"/>
          </p:nvSpPr>
          <p:spPr bwMode="auto">
            <a:xfrm>
              <a:off x="450850" y="3733800"/>
              <a:ext cx="8240713" cy="0"/>
            </a:xfrm>
            <a:prstGeom prst="line">
              <a:avLst/>
            </a:prstGeom>
            <a:noFill/>
            <a:ln w="12700">
              <a:solidFill>
                <a:srgbClr val="BABCBE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14502">
                <a:defRPr/>
              </a:pPr>
              <a:endParaRPr lang="en-US" sz="26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88654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Event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035354" y="1542501"/>
            <a:ext cx="6515100" cy="2920999"/>
          </a:xfrm>
          <a:prstGeom prst="rect">
            <a:avLst/>
          </a:prstGeom>
        </p:spPr>
        <p:txBody>
          <a:bodyPr lIns="0" tIns="121917" rIns="0" bIns="121917"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5900" b="1" kern="1200" cap="all" baseline="0" dirty="0" smtClean="0">
                <a:solidFill>
                  <a:schemeClr val="tx1"/>
                </a:solidFill>
                <a:latin typeface="Antenna Black" pitchFamily="50" charset="0"/>
                <a:ea typeface="+mn-ea"/>
                <a:cs typeface="Aparajita" pitchFamily="34" charset="0"/>
              </a:defRPr>
            </a:lvl1pPr>
          </a:lstStyle>
          <a:p>
            <a:pPr lvl="0"/>
            <a:r>
              <a:rPr lang="en-US"/>
              <a:t>Event title</a:t>
            </a:r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035355" y="4721944"/>
            <a:ext cx="6515099" cy="577849"/>
          </a:xfrm>
          <a:prstGeom prst="rect">
            <a:avLst/>
          </a:prstGeom>
        </p:spPr>
        <p:txBody>
          <a:bodyPr lIns="0" tIns="60958" rIns="121917" bIns="60958"/>
          <a:lstStyle>
            <a:lvl1pPr marL="0" indent="0">
              <a:buNone/>
              <a:defRPr sz="3700">
                <a:solidFill>
                  <a:schemeClr val="accent3"/>
                </a:solidFill>
              </a:defRPr>
            </a:lvl1pPr>
            <a:lvl2pPr>
              <a:defRPr sz="3200">
                <a:solidFill>
                  <a:schemeClr val="accent4"/>
                </a:solidFill>
              </a:defRPr>
            </a:lvl2pPr>
            <a:lvl3pPr>
              <a:defRPr sz="3200">
                <a:solidFill>
                  <a:schemeClr val="accent4"/>
                </a:solidFill>
              </a:defRPr>
            </a:lvl3pPr>
            <a:lvl4pPr>
              <a:defRPr sz="3200">
                <a:solidFill>
                  <a:schemeClr val="accent4"/>
                </a:solidFill>
              </a:defRPr>
            </a:lvl4pPr>
            <a:lvl5pPr>
              <a:defRPr sz="3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Event Subtitle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black">
          <a:xfrm>
            <a:off x="465667" y="174598"/>
            <a:ext cx="2092248" cy="162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Executive 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0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034619" y="1555753"/>
            <a:ext cx="8252883" cy="2920999"/>
          </a:xfrm>
          <a:prstGeom prst="rect">
            <a:avLst/>
          </a:prstGeom>
        </p:spPr>
        <p:txBody>
          <a:bodyPr lIns="0" tIns="121917" rIns="0" bIns="121917"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6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Aparajita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034619" y="4721942"/>
            <a:ext cx="8252883" cy="577849"/>
          </a:xfrm>
          <a:prstGeom prst="rect">
            <a:avLst/>
          </a:prstGeom>
        </p:spPr>
        <p:txBody>
          <a:bodyPr lIns="0" tIns="60958" rIns="121917" bIns="60958"/>
          <a:lstStyle>
            <a:lvl1pPr marL="0" indent="0">
              <a:buNone/>
              <a:defRPr lang="en-US" sz="37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3200">
                <a:solidFill>
                  <a:schemeClr val="accent4"/>
                </a:solidFill>
              </a:defRPr>
            </a:lvl2pPr>
            <a:lvl3pPr>
              <a:defRPr sz="3200">
                <a:solidFill>
                  <a:schemeClr val="accent4"/>
                </a:solidFill>
              </a:defRPr>
            </a:lvl3pPr>
            <a:lvl4pPr>
              <a:defRPr sz="3200">
                <a:solidFill>
                  <a:schemeClr val="accent4"/>
                </a:solidFill>
              </a:defRPr>
            </a:lvl4pPr>
            <a:lvl5pPr>
              <a:defRPr sz="3200">
                <a:solidFill>
                  <a:schemeClr val="accent4"/>
                </a:solidFill>
              </a:defRPr>
            </a:lvl5pPr>
          </a:lstStyle>
          <a:p>
            <a:pPr marL="0" lv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/>
              <a:t>Presentation Subtitle Goes Here</a:t>
            </a:r>
          </a:p>
        </p:txBody>
      </p:sp>
      <p:sp>
        <p:nvSpPr>
          <p:cNvPr id="21" name="Text Placeholder 4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034618" y="6509679"/>
            <a:ext cx="8252884" cy="468303"/>
          </a:xfrm>
          <a:prstGeom prst="rect">
            <a:avLst/>
          </a:prstGeom>
        </p:spPr>
        <p:txBody>
          <a:bodyPr lIns="0" tIns="121917" rIns="0" bIns="121917"/>
          <a:lstStyle>
            <a:lvl1pPr marL="411466" indent="-411466">
              <a:spcBef>
                <a:spcPts val="0"/>
              </a:spcBef>
              <a:buNone/>
              <a:defRPr lang="en-US" sz="19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presenter title goes here</a:t>
            </a:r>
          </a:p>
        </p:txBody>
      </p:sp>
      <p:sp>
        <p:nvSpPr>
          <p:cNvPr id="22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34618" y="5938259"/>
            <a:ext cx="8252884" cy="546848"/>
          </a:xfrm>
          <a:prstGeom prst="rect">
            <a:avLst/>
          </a:prstGeom>
        </p:spPr>
        <p:txBody>
          <a:bodyPr lIns="0" tIns="121917" rIns="0" bIns="121917"/>
          <a:lstStyle>
            <a:lvl1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7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2309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Left_Executive Int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221317" y="1555753"/>
            <a:ext cx="8252883" cy="2920999"/>
          </a:xfrm>
          <a:prstGeom prst="rect">
            <a:avLst/>
          </a:prstGeom>
        </p:spPr>
        <p:txBody>
          <a:bodyPr lIns="0" tIns="121917" rIns="0" bIns="121917"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6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Aparajita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21317" y="4721942"/>
            <a:ext cx="8252883" cy="577849"/>
          </a:xfrm>
          <a:prstGeom prst="rect">
            <a:avLst/>
          </a:prstGeom>
        </p:spPr>
        <p:txBody>
          <a:bodyPr lIns="0" tIns="60958" rIns="121917" bIns="60958"/>
          <a:lstStyle>
            <a:lvl1pPr marL="0" indent="0">
              <a:buNone/>
              <a:defRPr lang="en-US" sz="37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3200">
                <a:solidFill>
                  <a:schemeClr val="accent4"/>
                </a:solidFill>
              </a:defRPr>
            </a:lvl2pPr>
            <a:lvl3pPr>
              <a:defRPr sz="3200">
                <a:solidFill>
                  <a:schemeClr val="accent4"/>
                </a:solidFill>
              </a:defRPr>
            </a:lvl3pPr>
            <a:lvl4pPr>
              <a:defRPr sz="3200">
                <a:solidFill>
                  <a:schemeClr val="accent4"/>
                </a:solidFill>
              </a:defRPr>
            </a:lvl4pPr>
            <a:lvl5pPr>
              <a:defRPr sz="3200">
                <a:solidFill>
                  <a:schemeClr val="accent4"/>
                </a:solidFill>
              </a:defRPr>
            </a:lvl5pPr>
          </a:lstStyle>
          <a:p>
            <a:pPr marL="0" lv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/>
              <a:t>Presentation Subtitle Goes Here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21317" y="6509679"/>
            <a:ext cx="8252884" cy="468303"/>
          </a:xfrm>
          <a:prstGeom prst="rect">
            <a:avLst/>
          </a:prstGeom>
        </p:spPr>
        <p:txBody>
          <a:bodyPr lIns="0" tIns="121917" rIns="0" bIns="121917"/>
          <a:lstStyle>
            <a:lvl1pPr marL="411466" indent="-411466">
              <a:spcBef>
                <a:spcPts val="0"/>
              </a:spcBef>
              <a:buNone/>
              <a:defRPr lang="en-US" sz="19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presenter title goes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1317" y="5938259"/>
            <a:ext cx="8252884" cy="546848"/>
          </a:xfrm>
          <a:prstGeom prst="rect">
            <a:avLst/>
          </a:prstGeom>
        </p:spPr>
        <p:txBody>
          <a:bodyPr lIns="0" tIns="121917" rIns="0" bIns="121917"/>
          <a:lstStyle>
            <a:lvl1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7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1962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Blank Slide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Title and Content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3251199" y="-133979"/>
            <a:ext cx="3013753" cy="3483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1600">
                <a:solidFill>
                  <a:srgbClr val="282828"/>
                </a:solidFill>
                <a:latin typeface="Arial"/>
              </a:rPr>
              <a:t>1-Line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5987" y="455507"/>
            <a:ext cx="13418397" cy="7182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109724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5300" b="1" kern="1200" cap="all" baseline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40pt, 1-2+ Lines, cap-case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5989" y="973633"/>
            <a:ext cx="13418396" cy="374940"/>
          </a:xfrm>
          <a:prstGeom prst="rect">
            <a:avLst/>
          </a:prstGeom>
        </p:spPr>
        <p:txBody>
          <a:bodyPr lIns="0" tIns="158492" rIns="121917" bIns="60958" anchor="t" anchorCtr="0"/>
          <a:lstStyle>
            <a:lvl1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2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Subtitle: 24pt Arial, Title Case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6845" y="2652186"/>
            <a:ext cx="13187540" cy="509693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700">
                <a:solidFill>
                  <a:schemeClr val="tx1"/>
                </a:solidFill>
              </a:defRPr>
            </a:lvl1pPr>
            <a:lvl2pPr marL="452955" indent="-273044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2400"/>
            </a:lvl2pPr>
            <a:lvl3pPr marL="452955" indent="0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" pitchFamily="2" charset="2"/>
              <a:buNone/>
              <a:defRPr sz="2100">
                <a:solidFill>
                  <a:schemeClr val="accent3"/>
                </a:solidFill>
              </a:defRPr>
            </a:lvl3pPr>
            <a:lvl4pPr marL="914377" indent="-228594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2100"/>
            </a:lvl4pPr>
            <a:lvl5pPr marL="1142971" indent="-228594">
              <a:spcBef>
                <a:spcPts val="0"/>
              </a:spcBef>
              <a:spcAft>
                <a:spcPts val="133"/>
              </a:spcAft>
              <a:buClr>
                <a:schemeClr val="accent4"/>
              </a:buClr>
              <a:buFont typeface="Wingdings" pitchFamily="2" charset="2"/>
              <a:buChar char="§"/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557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2 Lines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Blank Slide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Title and Content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3251199" y="-133979"/>
            <a:ext cx="3013753" cy="3483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1600">
                <a:solidFill>
                  <a:srgbClr val="282828"/>
                </a:solidFill>
                <a:latin typeface="Arial"/>
              </a:rPr>
              <a:t>2-Line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5987" y="455507"/>
            <a:ext cx="13418397" cy="7182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109724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5300" b="1" kern="1200" cap="all" baseline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title: 40pt, </a:t>
            </a:r>
            <a:br>
              <a:rPr lang="en-US"/>
            </a:br>
            <a:r>
              <a:rPr lang="en-US"/>
              <a:t>1-2+ Lines, cap-case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5989" y="1613821"/>
            <a:ext cx="13418396" cy="374940"/>
          </a:xfrm>
          <a:prstGeom prst="rect">
            <a:avLst/>
          </a:prstGeom>
        </p:spPr>
        <p:txBody>
          <a:bodyPr lIns="0" tIns="158492" rIns="121917" bIns="60958" anchor="t"/>
          <a:lstStyle>
            <a:lvl1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2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Subtitle: 24pt Arial, Title Case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6845" y="2652186"/>
            <a:ext cx="13187540" cy="509693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700">
                <a:solidFill>
                  <a:schemeClr val="tx1"/>
                </a:solidFill>
              </a:defRPr>
            </a:lvl1pPr>
            <a:lvl2pPr marL="452955" indent="-273044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2400"/>
            </a:lvl2pPr>
            <a:lvl3pPr marL="452955" indent="0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" pitchFamily="2" charset="2"/>
              <a:buNone/>
              <a:defRPr sz="2100">
                <a:solidFill>
                  <a:schemeClr val="accent3"/>
                </a:solidFill>
              </a:defRPr>
            </a:lvl3pPr>
            <a:lvl4pPr marL="914377" indent="-228594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2100"/>
            </a:lvl4pPr>
            <a:lvl5pPr marL="1142971" indent="-228594">
              <a:spcBef>
                <a:spcPts val="0"/>
              </a:spcBef>
              <a:spcAft>
                <a:spcPts val="133"/>
              </a:spcAft>
              <a:buClr>
                <a:schemeClr val="accent4"/>
              </a:buClr>
              <a:buFont typeface="Wingdings" pitchFamily="2" charset="2"/>
              <a:buChar char="§"/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422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Title and Bullets</a:t>
            </a:r>
            <a:endParaRPr lang="en-US" sz="2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6017" y="1917701"/>
            <a:ext cx="13548783" cy="5831417"/>
          </a:xfrm>
          <a:prstGeom prst="rect">
            <a:avLst/>
          </a:prstGeom>
        </p:spPr>
        <p:txBody>
          <a:bodyPr lIns="121917" tIns="60958" rIns="121917" bIns="60958"/>
          <a:lstStyle>
            <a:lvl1pPr marL="385224" indent="-385224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3700">
                <a:solidFill>
                  <a:schemeClr val="tx1"/>
                </a:solidFill>
              </a:defRPr>
            </a:lvl1pPr>
            <a:lvl2pPr marL="768331" indent="-349242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</a:defRPr>
            </a:lvl2pPr>
            <a:lvl3pPr marL="1073124" indent="-315376" defTabSz="121917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2700">
                <a:solidFill>
                  <a:schemeClr val="tx1"/>
                </a:solidFill>
              </a:defRPr>
            </a:lvl3pPr>
            <a:lvl4pPr marL="914377" indent="-228594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" pitchFamily="2" charset="2"/>
              <a:buChar char="§"/>
              <a:defRPr sz="2100"/>
            </a:lvl4pPr>
            <a:lvl5pPr marL="1142971" indent="-228594">
              <a:spcBef>
                <a:spcPts val="0"/>
              </a:spcBef>
              <a:spcAft>
                <a:spcPts val="133"/>
              </a:spcAft>
              <a:buClr>
                <a:schemeClr val="accent4"/>
              </a:buClr>
              <a:buFont typeface="Wingdings" pitchFamily="2" charset="2"/>
              <a:buChar char="§"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5987" y="455507"/>
            <a:ext cx="13418397" cy="7182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109724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5300" b="1" kern="1200" cap="all" baseline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40pt, 1-2+ Lines, cap-case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5989" y="973633"/>
            <a:ext cx="13418396" cy="374940"/>
          </a:xfrm>
          <a:prstGeom prst="rect">
            <a:avLst/>
          </a:prstGeom>
        </p:spPr>
        <p:txBody>
          <a:bodyPr lIns="0" tIns="158492" rIns="121917" bIns="60958" anchor="t" anchorCtr="0"/>
          <a:lstStyle>
            <a:lvl1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2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Subtitle: 24pt Arial, Title Case</a:t>
            </a:r>
          </a:p>
        </p:txBody>
      </p:sp>
    </p:spTree>
    <p:extLst>
      <p:ext uri="{BB962C8B-B14F-4D97-AF65-F5344CB8AC3E}">
        <p14:creationId xmlns:p14="http://schemas.microsoft.com/office/powerpoint/2010/main" val="30838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9276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Big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Big Concept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180615" y="4578502"/>
            <a:ext cx="6437099" cy="717869"/>
          </a:xfrm>
          <a:prstGeom prst="rect">
            <a:avLst/>
          </a:prstGeom>
        </p:spPr>
        <p:txBody>
          <a:bodyPr lIns="0" tIns="60958" rIns="0" bIns="60958" anchor="b"/>
          <a:lstStyle>
            <a:lvl1pPr marL="0" indent="0" algn="l" defTabSz="1097210" rtl="0" eaLnBrk="1" latinLnBrk="0" hangingPunct="1">
              <a:buNone/>
              <a:defRPr lang="en-US" sz="3700" b="0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1097210" rtl="0" eaLnBrk="1" latinLnBrk="0" hangingPunct="1">
              <a:defRPr lang="en-US" sz="37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algn="l" defTabSz="1097210" rtl="0" eaLnBrk="1" latinLnBrk="0" hangingPunct="1">
              <a:defRPr lang="en-US" sz="37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algn="l" defTabSz="1097210" rtl="0" eaLnBrk="1" latinLnBrk="0" hangingPunct="1">
              <a:defRPr lang="en-US" sz="37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algn="l" defTabSz="1097210" rtl="0" eaLnBrk="1" latinLnBrk="0" hangingPunct="1">
              <a:defRPr lang="en-US" sz="3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BIG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306617"/>
            <a:ext cx="14617712" cy="1331001"/>
          </a:xfrm>
          <a:prstGeom prst="rect">
            <a:avLst/>
          </a:prstGeom>
        </p:spPr>
        <p:txBody>
          <a:bodyPr lIns="0" tIns="60958" rIns="609585" bIns="60958" anchor="b"/>
          <a:lstStyle>
            <a:lvl1pPr marL="0" indent="0" algn="r">
              <a:buNone/>
              <a:defRPr sz="9600" b="1" cap="all" baseline="0"/>
            </a:lvl1pPr>
          </a:lstStyle>
          <a:p>
            <a:pPr lvl="0"/>
            <a:r>
              <a:rPr lang="en-US"/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601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and Content_Blue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wer_blu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3045" y="5243938"/>
            <a:ext cx="3184346" cy="29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628298"/>
            <a:ext cx="13167362" cy="4882891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76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Left_Big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Big Concept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15435" y="4578502"/>
            <a:ext cx="13188949" cy="717869"/>
          </a:xfrm>
          <a:prstGeom prst="rect">
            <a:avLst/>
          </a:prstGeom>
        </p:spPr>
        <p:txBody>
          <a:bodyPr lIns="0" tIns="60958" rIns="0" bIns="60958" anchor="b"/>
          <a:lstStyle>
            <a:lvl1pPr marL="0" indent="0" algn="l" defTabSz="1097210" rtl="0" eaLnBrk="1" latinLnBrk="0" hangingPunct="1">
              <a:buNone/>
              <a:defRPr lang="en-US" sz="3700" b="0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1097210" rtl="0" eaLnBrk="1" latinLnBrk="0" hangingPunct="1">
              <a:defRPr lang="en-US" sz="37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algn="l" defTabSz="1097210" rtl="0" eaLnBrk="1" latinLnBrk="0" hangingPunct="1">
              <a:defRPr lang="en-US" sz="37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algn="l" defTabSz="1097210" rtl="0" eaLnBrk="1" latinLnBrk="0" hangingPunct="1">
              <a:defRPr lang="en-US" sz="37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algn="l" defTabSz="1097210" rtl="0" eaLnBrk="1" latinLnBrk="0" hangingPunct="1">
              <a:defRPr lang="en-US" sz="3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BIG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5435" y="5306617"/>
            <a:ext cx="13188949" cy="1331001"/>
          </a:xfrm>
          <a:prstGeom prst="rect">
            <a:avLst/>
          </a:prstGeom>
        </p:spPr>
        <p:txBody>
          <a:bodyPr lIns="0" tIns="60958" rIns="609585" bIns="60958" anchor="b"/>
          <a:lstStyle>
            <a:lvl1pPr marL="0" indent="0" algn="l">
              <a:buNone/>
              <a:defRPr sz="9600" b="1" cap="all" baseline="0"/>
            </a:lvl1pPr>
          </a:lstStyle>
          <a:p>
            <a:pPr lvl="0"/>
            <a:r>
              <a:rPr lang="en-US"/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6510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Right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Section Divider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034619" y="1555753"/>
            <a:ext cx="8252883" cy="2920999"/>
          </a:xfrm>
          <a:prstGeom prst="rect">
            <a:avLst/>
          </a:prstGeom>
        </p:spPr>
        <p:txBody>
          <a:bodyPr lIns="0" tIns="121917" rIns="0" bIns="121917"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6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Aparajita" pitchFamily="34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034619" y="4721942"/>
            <a:ext cx="8252883" cy="577849"/>
          </a:xfrm>
          <a:prstGeom prst="rect">
            <a:avLst/>
          </a:prstGeom>
        </p:spPr>
        <p:txBody>
          <a:bodyPr lIns="0" tIns="60958" rIns="121917" bIns="60958"/>
          <a:lstStyle>
            <a:lvl1pPr marL="0" indent="0">
              <a:buNone/>
              <a:defRPr lang="en-US" sz="37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3200">
                <a:solidFill>
                  <a:schemeClr val="accent4"/>
                </a:solidFill>
              </a:defRPr>
            </a:lvl2pPr>
            <a:lvl3pPr>
              <a:defRPr sz="3200">
                <a:solidFill>
                  <a:schemeClr val="accent4"/>
                </a:solidFill>
              </a:defRPr>
            </a:lvl3pPr>
            <a:lvl4pPr>
              <a:defRPr sz="3200">
                <a:solidFill>
                  <a:schemeClr val="accent4"/>
                </a:solidFill>
              </a:defRPr>
            </a:lvl4pPr>
            <a:lvl5pPr>
              <a:defRPr sz="3200">
                <a:solidFill>
                  <a:schemeClr val="accent4"/>
                </a:solidFill>
              </a:defRPr>
            </a:lvl5pPr>
          </a:lstStyle>
          <a:p>
            <a:pPr marL="0" lv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Section Subtitle Goes Here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34618" y="6509679"/>
            <a:ext cx="8252884" cy="468303"/>
          </a:xfrm>
          <a:prstGeom prst="rect">
            <a:avLst/>
          </a:prstGeom>
        </p:spPr>
        <p:txBody>
          <a:bodyPr lIns="0" tIns="121917" rIns="0" bIns="121917"/>
          <a:lstStyle>
            <a:lvl1pPr marL="411466" indent="-411466">
              <a:spcBef>
                <a:spcPts val="0"/>
              </a:spcBef>
              <a:buNone/>
              <a:defRPr lang="en-US" sz="19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presenter title goes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34618" y="5938259"/>
            <a:ext cx="8252884" cy="546848"/>
          </a:xfrm>
          <a:prstGeom prst="rect">
            <a:avLst/>
          </a:prstGeom>
        </p:spPr>
        <p:txBody>
          <a:bodyPr lIns="0" tIns="121917" rIns="0" bIns="121917"/>
          <a:lstStyle>
            <a:lvl1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7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Presenter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28993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Section Divider_W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Section Divider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1221317" y="1555753"/>
            <a:ext cx="8252883" cy="2920999"/>
          </a:xfrm>
          <a:prstGeom prst="rect">
            <a:avLst/>
          </a:prstGeom>
        </p:spPr>
        <p:txBody>
          <a:bodyPr lIns="0" tIns="121917" rIns="0" bIns="121917"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64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Aparajita" pitchFamily="34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21317" y="4721942"/>
            <a:ext cx="8252883" cy="577849"/>
          </a:xfrm>
          <a:prstGeom prst="rect">
            <a:avLst/>
          </a:prstGeom>
        </p:spPr>
        <p:txBody>
          <a:bodyPr lIns="0" tIns="60958" rIns="121917" bIns="60958"/>
          <a:lstStyle>
            <a:lvl1pPr marL="0" indent="0">
              <a:buNone/>
              <a:defRPr lang="en-US" sz="37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3200">
                <a:solidFill>
                  <a:schemeClr val="accent4"/>
                </a:solidFill>
              </a:defRPr>
            </a:lvl2pPr>
            <a:lvl3pPr>
              <a:defRPr sz="3200">
                <a:solidFill>
                  <a:schemeClr val="accent4"/>
                </a:solidFill>
              </a:defRPr>
            </a:lvl3pPr>
            <a:lvl4pPr>
              <a:defRPr sz="3200">
                <a:solidFill>
                  <a:schemeClr val="accent4"/>
                </a:solidFill>
              </a:defRPr>
            </a:lvl4pPr>
            <a:lvl5pPr>
              <a:defRPr sz="3200">
                <a:solidFill>
                  <a:schemeClr val="accent4"/>
                </a:solidFill>
              </a:defRPr>
            </a:lvl5pPr>
          </a:lstStyle>
          <a:p>
            <a:pPr marL="0" lv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Section Subtitle Goes Here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221318" y="5252459"/>
            <a:ext cx="8252884" cy="546848"/>
          </a:xfrm>
          <a:prstGeom prst="rect">
            <a:avLst/>
          </a:prstGeom>
        </p:spPr>
        <p:txBody>
          <a:bodyPr lIns="0" tIns="365751" rIns="0" bIns="121917"/>
          <a:lstStyle>
            <a:lvl1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700" kern="1200" baseline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Section Description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993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Thank-You Slide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2780986" y="2878115"/>
            <a:ext cx="9068431" cy="253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2780986" y="2878115"/>
            <a:ext cx="9068431" cy="252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4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Welcome Slide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767" y="3540485"/>
            <a:ext cx="6510867" cy="901700"/>
          </a:xfrm>
          <a:prstGeom prst="rect">
            <a:avLst/>
          </a:prstGeom>
          <a:noFill/>
          <a:ln>
            <a:noFill/>
          </a:ln>
          <a:effectLst>
            <a:outerShdw blurRad="190500" dist="25400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280455" y="3466099"/>
            <a:ext cx="5942861" cy="105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5031" tIns="195031" rIns="195031" bIns="195031" rtlCol="0" anchor="ctr">
            <a:spAutoFit/>
          </a:bodyPr>
          <a:lstStyle/>
          <a:p>
            <a:pPr algn="ctr" defTabSz="1950525"/>
            <a:r>
              <a:rPr lang="en-US" sz="4300" dirty="0">
                <a:solidFill>
                  <a:srgbClr val="EBEBEB"/>
                </a:solidFill>
                <a:effectLst>
                  <a:outerShdw blurRad="190500" algn="ctr" rotWithShape="0">
                    <a:srgbClr val="EBEBEB">
                      <a:alpha val="25000"/>
                    </a:srgbClr>
                  </a:outerShdw>
                </a:effectLst>
                <a:latin typeface="Antenna Black" pitchFamily="50" charset="0"/>
              </a:rPr>
              <a:t>BIENVENUE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357282" y="3466099"/>
            <a:ext cx="9789209" cy="105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5031" tIns="195031" rIns="195031" bIns="195031" rtlCol="0" anchor="ctr">
            <a:spAutoFit/>
          </a:bodyPr>
          <a:lstStyle/>
          <a:p>
            <a:pPr algn="ctr" defTabSz="1950525"/>
            <a:r>
              <a:rPr lang="en-US" sz="4300" dirty="0" err="1">
                <a:solidFill>
                  <a:srgbClr val="EBEBEB"/>
                </a:solidFill>
                <a:effectLst>
                  <a:outerShdw blurRad="190500" algn="ctr" rotWithShape="0">
                    <a:srgbClr val="EBEBEB">
                      <a:alpha val="25000"/>
                    </a:srgbClr>
                  </a:outerShdw>
                </a:effectLst>
                <a:latin typeface="Arial Black" pitchFamily="34" charset="0"/>
              </a:rPr>
              <a:t>ДОБРО</a:t>
            </a:r>
            <a:r>
              <a:rPr lang="en-US" sz="4300" dirty="0">
                <a:solidFill>
                  <a:srgbClr val="EBEBEB"/>
                </a:solidFill>
                <a:effectLst>
                  <a:outerShdw blurRad="190500" algn="ctr" rotWithShape="0">
                    <a:srgbClr val="EBEBEB">
                      <a:alpha val="2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4300" dirty="0" err="1">
                <a:solidFill>
                  <a:srgbClr val="EBEBEB"/>
                </a:solidFill>
                <a:effectLst>
                  <a:outerShdw blurRad="190500" algn="ctr" rotWithShape="0">
                    <a:srgbClr val="EBEBEB">
                      <a:alpha val="25000"/>
                    </a:srgbClr>
                  </a:outerShdw>
                </a:effectLst>
                <a:latin typeface="Arial Black" pitchFamily="34" charset="0"/>
              </a:rPr>
              <a:t>ПОЖАЛОВАТЬ</a:t>
            </a:r>
            <a:endParaRPr lang="en-US" sz="4300" dirty="0">
              <a:solidFill>
                <a:srgbClr val="EBEBEB"/>
              </a:solidFill>
              <a:effectLst>
                <a:outerShdw blurRad="190500" algn="ctr" rotWithShape="0">
                  <a:srgbClr val="EBEBEB">
                    <a:alpha val="2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280455" y="3466099"/>
            <a:ext cx="5942861" cy="105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5031" tIns="195031" rIns="195031" bIns="195031" rtlCol="0" anchor="ctr">
            <a:spAutoFit/>
          </a:bodyPr>
          <a:lstStyle/>
          <a:p>
            <a:pPr algn="ctr" defTabSz="1950525"/>
            <a:r>
              <a:rPr lang="en-US" sz="4300" dirty="0" err="1">
                <a:solidFill>
                  <a:srgbClr val="EBEBEB"/>
                </a:solidFill>
                <a:effectLst>
                  <a:outerShdw blurRad="190500" algn="ctr" rotWithShape="0">
                    <a:srgbClr val="EBEBEB">
                      <a:alpha val="25000"/>
                    </a:srgbClr>
                  </a:outerShdw>
                </a:effectLst>
                <a:latin typeface="Antenna Black" pitchFamily="50" charset="0"/>
              </a:rPr>
              <a:t>BENVENUTO</a:t>
            </a:r>
            <a:endParaRPr lang="en-US" sz="4300" dirty="0">
              <a:solidFill>
                <a:srgbClr val="EBEBEB"/>
              </a:solidFill>
              <a:effectLst>
                <a:outerShdw blurRad="190500" algn="ctr" rotWithShape="0">
                  <a:srgbClr val="EBEBEB">
                    <a:alpha val="25000"/>
                  </a:srgbClr>
                </a:outerShdw>
              </a:effectLst>
              <a:latin typeface="Antenna Black" pitchFamily="50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048541" y="3466099"/>
            <a:ext cx="6406688" cy="105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5031" tIns="195031" rIns="195031" bIns="195031" rtlCol="0" anchor="ctr">
            <a:spAutoFit/>
          </a:bodyPr>
          <a:lstStyle/>
          <a:p>
            <a:pPr algn="ctr" defTabSz="1950525"/>
            <a:r>
              <a:rPr lang="en-US" sz="4300" dirty="0">
                <a:solidFill>
                  <a:srgbClr val="EBEBEB"/>
                </a:solidFill>
                <a:effectLst>
                  <a:outerShdw blurRad="190500" algn="ctr" rotWithShape="0">
                    <a:srgbClr val="EBEBEB">
                      <a:alpha val="25000"/>
                    </a:srgbClr>
                  </a:outerShdw>
                </a:effectLst>
                <a:latin typeface="Antenna Black" pitchFamily="50" charset="0"/>
              </a:rPr>
              <a:t>KARIBU</a:t>
            </a:r>
          </a:p>
        </p:txBody>
      </p:sp>
      <p:pic>
        <p:nvPicPr>
          <p:cNvPr id="12" name="Picture 2" descr="\\psf\Host\Volumes\EP File Share\Touch\Project Juniper Regional Sales Summit\Development\T2625\Welcomes_PNGs\Arabic Welcom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755" y="3565829"/>
            <a:ext cx="3088261" cy="85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psf\Host\Volumes\EP File Share\Touch\Project Juniper Regional Sales Summit\Development\T2625\Welcomes_PNGs\Urdu and Farsi Welcome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848" y="3569843"/>
            <a:ext cx="3412075" cy="84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767" y="3540485"/>
            <a:ext cx="6510867" cy="90170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5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52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Q&amp;A Slide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131" y="3009159"/>
            <a:ext cx="3896139" cy="22112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Begin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735019" y="3599760"/>
            <a:ext cx="3160363" cy="86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Begin/End Slide</a:t>
            </a:r>
          </a:p>
        </p:txBody>
      </p:sp>
    </p:spTree>
    <p:extLst>
      <p:ext uri="{BB962C8B-B14F-4D97-AF65-F5344CB8AC3E}">
        <p14:creationId xmlns:p14="http://schemas.microsoft.com/office/powerpoint/2010/main" val="2315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Inter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1" y="2286000"/>
            <a:ext cx="14132983" cy="3657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lIns="121917" tIns="60958" rIns="121917" bIns="60958" anchor="ctr"/>
          <a:lstStyle>
            <a:lvl1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8800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INTERMISSION TEXT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Intermission</a:t>
            </a:r>
          </a:p>
        </p:txBody>
      </p:sp>
    </p:spTree>
    <p:extLst>
      <p:ext uri="{BB962C8B-B14F-4D97-AF65-F5344CB8AC3E}">
        <p14:creationId xmlns:p14="http://schemas.microsoft.com/office/powerpoint/2010/main" val="34142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Video C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Video Cue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347" y="1926167"/>
            <a:ext cx="6757591" cy="267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4972051"/>
            <a:ext cx="14132983" cy="162547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70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/>
              <a:t>Enter Video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6709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47651" y="243417"/>
            <a:ext cx="14132983" cy="7730067"/>
          </a:xfrm>
          <a:prstGeom prst="rect">
            <a:avLst/>
          </a:prstGeom>
          <a:solidFill>
            <a:srgbClr val="A0B9C8">
              <a:alpha val="5098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21917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6400" dirty="0">
                <a:solidFill>
                  <a:srgbClr val="FFFFFF"/>
                </a:solidFill>
                <a:latin typeface="Arial"/>
              </a:rPr>
              <a:t>PLACEHOLDER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1" y="4465984"/>
            <a:ext cx="14132983" cy="162547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700" kern="1200" baseline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Enter Placeholder Information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3251199" y="-756864"/>
            <a:ext cx="3013753" cy="609600"/>
          </a:xfrm>
          <a:prstGeom prst="rect">
            <a:avLst/>
          </a:prstGeom>
          <a:solidFill>
            <a:srgbClr val="A0B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 dirty="0">
                <a:solidFill>
                  <a:srgbClr val="FFFFFF"/>
                </a:solidFill>
                <a:latin typeface="Arial"/>
              </a:rPr>
              <a:t>Placeholder Slide</a:t>
            </a:r>
          </a:p>
        </p:txBody>
      </p:sp>
    </p:spTree>
    <p:extLst>
      <p:ext uri="{BB962C8B-B14F-4D97-AF65-F5344CB8AC3E}">
        <p14:creationId xmlns:p14="http://schemas.microsoft.com/office/powerpoint/2010/main" val="19663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and Content_Color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wer_blue.png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447" y="5222008"/>
            <a:ext cx="3219992" cy="300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43" y="2628298"/>
            <a:ext cx="13167362" cy="4882891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lnSpc>
                <a:spcPct val="95000"/>
              </a:lnSpc>
              <a:spcBef>
                <a:spcPts val="900"/>
              </a:spcBef>
              <a:buClr>
                <a:schemeClr val="tx1"/>
              </a:buClr>
              <a:defRPr sz="3200">
                <a:solidFill>
                  <a:schemeClr val="accent2"/>
                </a:solidFill>
              </a:defRPr>
            </a:lvl1pPr>
            <a:lvl2pPr marL="891485" indent="-342878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</a:defRPr>
            </a:lvl2pPr>
            <a:lvl3pPr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defRPr sz="2400">
                <a:solidFill>
                  <a:schemeClr val="accent2"/>
                </a:solidFill>
              </a:defRPr>
            </a:lvl3pPr>
            <a:lvl4pPr marL="1920117" indent="-274304">
              <a:lnSpc>
                <a:spcPct val="95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683224" y="7873007"/>
            <a:ext cx="2754250" cy="261596"/>
          </a:xfrm>
          <a:prstGeom prst="rect">
            <a:avLst/>
          </a:prstGeom>
          <a:noFill/>
        </p:spPr>
        <p:txBody>
          <a:bodyPr wrap="none" lIns="91425" tIns="45713" rIns="91425" bIns="45713" rtlCol="0" anchor="b" anchorCtr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Copyright © 2014 Juniper Networks, Inc. </a:t>
            </a:r>
          </a:p>
        </p:txBody>
      </p:sp>
    </p:spTree>
    <p:extLst>
      <p:ext uri="{BB962C8B-B14F-4D97-AF65-F5344CB8AC3E}">
        <p14:creationId xmlns:p14="http://schemas.microsoft.com/office/powerpoint/2010/main" val="4365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5987" y="455507"/>
            <a:ext cx="13418397" cy="7182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109724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5300" b="1" kern="1200" cap="all" baseline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title: 40pt, </a:t>
            </a:r>
            <a:br>
              <a:rPr lang="en-US"/>
            </a:br>
            <a:r>
              <a:rPr lang="en-US"/>
              <a:t>1-2+ Lines, cap-case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5989" y="1613821"/>
            <a:ext cx="13418396" cy="374940"/>
          </a:xfrm>
          <a:prstGeom prst="rect">
            <a:avLst/>
          </a:prstGeom>
        </p:spPr>
        <p:txBody>
          <a:bodyPr lIns="0" tIns="158492" rIns="121917" bIns="60958" anchor="t"/>
          <a:lstStyle>
            <a:lvl1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2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1097242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Subtitle: 24pt Arial, Title Case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6845" y="2652185"/>
            <a:ext cx="13187540" cy="5096935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700">
                <a:solidFill>
                  <a:schemeClr val="tx1"/>
                </a:solidFill>
              </a:defRPr>
            </a:lvl1pPr>
            <a:lvl2pPr marL="452955" indent="-273044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2400"/>
            </a:lvl2pPr>
            <a:lvl3pPr marL="452955" indent="0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" pitchFamily="2" charset="2"/>
              <a:buNone/>
              <a:defRPr sz="2100">
                <a:solidFill>
                  <a:schemeClr val="accent3"/>
                </a:solidFill>
              </a:defRPr>
            </a:lvl3pPr>
            <a:lvl4pPr marL="914377" indent="-228594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2100"/>
            </a:lvl4pPr>
            <a:lvl5pPr marL="1142971" indent="-228594">
              <a:spcBef>
                <a:spcPts val="0"/>
              </a:spcBef>
              <a:spcAft>
                <a:spcPts val="133"/>
              </a:spcAft>
              <a:buClr>
                <a:schemeClr val="accent4"/>
              </a:buClr>
              <a:buFont typeface="Wingdings" pitchFamily="2" charset="2"/>
              <a:buChar char="§"/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206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DV6_16x9_SPEAKER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251199" y="-756852"/>
            <a:ext cx="3013753" cy="609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Speaker Notes</a:t>
            </a:r>
            <a:endParaRPr lang="en-US" sz="2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25967" y="7492029"/>
            <a:ext cx="381583" cy="390888"/>
          </a:xfrm>
          <a:prstGeom prst="rect">
            <a:avLst/>
          </a:prstGeom>
          <a:solidFill>
            <a:srgbClr val="A0B9C8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1097242">
              <a:spcAft>
                <a:spcPts val="800"/>
              </a:spcAft>
            </a:pPr>
            <a:r>
              <a:rPr lang="en-US" sz="2100">
                <a:solidFill>
                  <a:srgbClr val="FFFFFF"/>
                </a:solidFill>
                <a:latin typeface="Arial"/>
              </a:rPr>
              <a:t>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786799" y="7424749"/>
            <a:ext cx="5238043" cy="468303"/>
          </a:xfrm>
          <a:prstGeom prst="rect">
            <a:avLst/>
          </a:prstGeom>
        </p:spPr>
        <p:txBody>
          <a:bodyPr lIns="0" tIns="121917" rIns="0" bIns="121917"/>
          <a:lstStyle>
            <a:lvl1pPr marL="411466" indent="-411466">
              <a:spcBef>
                <a:spcPts val="0"/>
              </a:spcBef>
              <a:buNone/>
              <a:defRPr lang="en-US" sz="1900" b="0" kern="1200" cap="none" baseline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97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Enter Text Here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5987" y="455507"/>
            <a:ext cx="13418397" cy="7182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109724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300" b="1" kern="1200" cap="all" baseline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title: 40pt, cap-case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6845" y="1676401"/>
            <a:ext cx="13187540" cy="55118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700">
                <a:solidFill>
                  <a:schemeClr val="tx1"/>
                </a:solidFill>
              </a:defRPr>
            </a:lvl1pPr>
            <a:lvl2pPr marL="452955" indent="-273044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itchFamily="2" charset="2"/>
              <a:buChar char="§"/>
              <a:defRPr sz="2400"/>
            </a:lvl2pPr>
            <a:lvl3pPr marL="452955" indent="0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" pitchFamily="2" charset="2"/>
              <a:buNone/>
              <a:defRPr sz="2100">
                <a:solidFill>
                  <a:schemeClr val="accent3"/>
                </a:solidFill>
              </a:defRPr>
            </a:lvl3pPr>
            <a:lvl4pPr marL="914377" indent="-228594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Char char="§"/>
              <a:defRPr sz="2100"/>
            </a:lvl4pPr>
            <a:lvl5pPr marL="1142971" indent="-228594">
              <a:spcBef>
                <a:spcPts val="0"/>
              </a:spcBef>
              <a:spcAft>
                <a:spcPts val="133"/>
              </a:spcAft>
              <a:buClr>
                <a:schemeClr val="accent4"/>
              </a:buClr>
              <a:buFont typeface="Wingdings" pitchFamily="2" charset="2"/>
              <a:buChar char="§"/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92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82" y="65619"/>
            <a:ext cx="13152729" cy="888797"/>
          </a:xfrm>
          <a:prstGeom prst="rect">
            <a:avLst/>
          </a:prstGeom>
        </p:spPr>
        <p:txBody>
          <a:bodyPr lIns="121917" tIns="60958" rIns="121917" bIns="60958">
            <a:noAutofit/>
          </a:bodyPr>
          <a:lstStyle>
            <a:lvl1pPr algn="l" defTabSz="60958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defRPr lang="en-US" sz="3200" b="0" cap="all" baseline="0" dirty="0" smtClean="0">
                <a:solidFill>
                  <a:schemeClr val="bg1">
                    <a:lumMod val="50000"/>
                  </a:schemeClr>
                </a:solidFill>
                <a:latin typeface="Antenna Light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34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2" y="2556514"/>
            <a:ext cx="12435840" cy="1764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2" y="4663440"/>
            <a:ext cx="10241282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524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651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1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97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60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34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21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08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95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471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4" y="1920244"/>
            <a:ext cx="8653781" cy="5431156"/>
          </a:xfrm>
        </p:spPr>
        <p:txBody>
          <a:bodyPr/>
          <a:lstStyle>
            <a:lvl1pPr>
              <a:defRPr sz="3600"/>
            </a:lvl1pPr>
            <a:lvl2pPr>
              <a:defRPr sz="29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72983" y="1920244"/>
            <a:ext cx="8653781" cy="5431156"/>
          </a:xfrm>
        </p:spPr>
        <p:txBody>
          <a:bodyPr/>
          <a:lstStyle>
            <a:lvl1pPr>
              <a:defRPr sz="3600"/>
            </a:lvl1pPr>
            <a:lvl2pPr>
              <a:defRPr sz="29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516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9567"/>
            <a:ext cx="1316736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7"/>
            <a:ext cx="6464301" cy="7677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90" indent="0">
              <a:buNone/>
              <a:defRPr sz="2400" b="1"/>
            </a:lvl2pPr>
            <a:lvl3pPr marL="1097381" indent="0">
              <a:buNone/>
              <a:defRPr sz="2300" b="1"/>
            </a:lvl3pPr>
            <a:lvl4pPr marL="1646072" indent="0">
              <a:buNone/>
              <a:defRPr sz="1900" b="1"/>
            </a:lvl4pPr>
            <a:lvl5pPr marL="2194762" indent="0">
              <a:buNone/>
              <a:defRPr sz="1900" b="1"/>
            </a:lvl5pPr>
            <a:lvl6pPr marL="2743451" indent="0">
              <a:buNone/>
              <a:defRPr sz="1900" b="1"/>
            </a:lvl6pPr>
            <a:lvl7pPr marL="3292143" indent="0">
              <a:buNone/>
              <a:defRPr sz="1900" b="1"/>
            </a:lvl7pPr>
            <a:lvl8pPr marL="3840832" indent="0">
              <a:buNone/>
              <a:defRPr sz="1900" b="1"/>
            </a:lvl8pPr>
            <a:lvl9pPr marL="43895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1"/>
            <a:ext cx="6464301" cy="474154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7"/>
            <a:ext cx="6466840" cy="7677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90" indent="0">
              <a:buNone/>
              <a:defRPr sz="2400" b="1"/>
            </a:lvl2pPr>
            <a:lvl3pPr marL="1097381" indent="0">
              <a:buNone/>
              <a:defRPr sz="2300" b="1"/>
            </a:lvl3pPr>
            <a:lvl4pPr marL="1646072" indent="0">
              <a:buNone/>
              <a:defRPr sz="1900" b="1"/>
            </a:lvl4pPr>
            <a:lvl5pPr marL="2194762" indent="0">
              <a:buNone/>
              <a:defRPr sz="1900" b="1"/>
            </a:lvl5pPr>
            <a:lvl6pPr marL="2743451" indent="0">
              <a:buNone/>
              <a:defRPr sz="1900" b="1"/>
            </a:lvl6pPr>
            <a:lvl7pPr marL="3292143" indent="0">
              <a:buNone/>
              <a:defRPr sz="1900" b="1"/>
            </a:lvl7pPr>
            <a:lvl8pPr marL="3840832" indent="0">
              <a:buNone/>
              <a:defRPr sz="1900" b="1"/>
            </a:lvl8pPr>
            <a:lvl9pPr marL="43895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1"/>
            <a:ext cx="6466840" cy="474154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9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857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23" y="1033194"/>
            <a:ext cx="13167362" cy="5909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lang="en-US" sz="4800" b="0" spc="-61" baseline="0">
                <a:solidFill>
                  <a:schemeClr val="tx1"/>
                </a:solidFill>
                <a:ea typeface="+mn-ea"/>
              </a:defRPr>
            </a:lvl1pPr>
          </a:lstStyle>
          <a:p>
            <a:pPr marL="0" lvl="0" defTabSz="1096992">
              <a:lnSpc>
                <a:spcPct val="8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8802" y="1716143"/>
            <a:ext cx="13167550" cy="592454"/>
          </a:xfrm>
          <a:prstGeom prst="rect">
            <a:avLst/>
          </a:prstGeom>
        </p:spPr>
        <p:txBody>
          <a:bodyPr lIns="109887" tIns="54942" rIns="109887" bIns="54942"/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sz="3200" cap="none" spc="-61" baseline="0">
                <a:solidFill>
                  <a:schemeClr val="accent2"/>
                </a:solidFill>
              </a:defRPr>
            </a:lvl1pPr>
            <a:lvl2pPr marL="548606" indent="0">
              <a:buNone/>
              <a:defRPr sz="3400">
                <a:solidFill>
                  <a:schemeClr val="tx1"/>
                </a:solidFill>
              </a:defRPr>
            </a:lvl2pPr>
            <a:lvl3pPr marL="1097211" indent="0">
              <a:buNone/>
              <a:defRPr sz="2400">
                <a:solidFill>
                  <a:schemeClr val="tx1"/>
                </a:solidFill>
              </a:defRPr>
            </a:lvl3pPr>
            <a:lvl4pPr marL="1645813" indent="0">
              <a:buNone/>
              <a:defRPr sz="2300">
                <a:solidFill>
                  <a:schemeClr val="tx1"/>
                </a:solidFill>
              </a:defRPr>
            </a:lvl4pPr>
            <a:lvl5pPr marL="2194418" indent="0">
              <a:buNone/>
              <a:defRPr sz="2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8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2"/>
            <a:ext cx="8778240" cy="680087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1"/>
            <a:ext cx="8778240" cy="4937760"/>
          </a:xfrm>
        </p:spPr>
        <p:txBody>
          <a:bodyPr/>
          <a:lstStyle>
            <a:lvl1pPr marL="0" indent="0">
              <a:buNone/>
              <a:defRPr sz="3900"/>
            </a:lvl1pPr>
            <a:lvl2pPr marL="548690" indent="0">
              <a:buNone/>
              <a:defRPr sz="3600"/>
            </a:lvl2pPr>
            <a:lvl3pPr marL="1097381" indent="0">
              <a:buNone/>
              <a:defRPr sz="2900"/>
            </a:lvl3pPr>
            <a:lvl4pPr marL="1646072" indent="0">
              <a:buNone/>
              <a:defRPr sz="2400"/>
            </a:lvl4pPr>
            <a:lvl5pPr marL="2194762" indent="0">
              <a:buNone/>
              <a:defRPr sz="2400"/>
            </a:lvl5pPr>
            <a:lvl6pPr marL="2743451" indent="0">
              <a:buNone/>
              <a:defRPr sz="2400"/>
            </a:lvl6pPr>
            <a:lvl7pPr marL="3292143" indent="0">
              <a:buNone/>
              <a:defRPr sz="2400"/>
            </a:lvl7pPr>
            <a:lvl8pPr marL="3840832" indent="0">
              <a:buNone/>
              <a:defRPr sz="2400"/>
            </a:lvl8pPr>
            <a:lvl9pPr marL="4389522" indent="0">
              <a:buNone/>
              <a:defRPr sz="2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6"/>
          </a:xfrm>
        </p:spPr>
        <p:txBody>
          <a:bodyPr/>
          <a:lstStyle>
            <a:lvl1pPr marL="0" indent="0">
              <a:buNone/>
              <a:defRPr sz="1700"/>
            </a:lvl1pPr>
            <a:lvl2pPr marL="548690" indent="0">
              <a:buNone/>
              <a:defRPr sz="1600"/>
            </a:lvl2pPr>
            <a:lvl3pPr marL="1097381" indent="0">
              <a:buNone/>
              <a:defRPr sz="1100"/>
            </a:lvl3pPr>
            <a:lvl4pPr marL="1646072" indent="0">
              <a:buNone/>
              <a:defRPr sz="1100"/>
            </a:lvl4pPr>
            <a:lvl5pPr marL="2194762" indent="0">
              <a:buNone/>
              <a:defRPr sz="1100"/>
            </a:lvl5pPr>
            <a:lvl6pPr marL="2743451" indent="0">
              <a:buNone/>
              <a:defRPr sz="1100"/>
            </a:lvl6pPr>
            <a:lvl7pPr marL="3292143" indent="0">
              <a:buNone/>
              <a:defRPr sz="1100"/>
            </a:lvl7pPr>
            <a:lvl8pPr marL="3840832" indent="0">
              <a:buNone/>
              <a:defRPr sz="1100"/>
            </a:lvl8pPr>
            <a:lvl9pPr marL="438952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933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N_Template_B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6" name="Picture 15" descr="juniper_reverse_rgb_blue_1800x600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1" y="3215104"/>
            <a:ext cx="13130347" cy="176403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8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45319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UN_Template_B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6" name="Picture 15" descr="juniper_reverse_rgb_blue_1800x600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736" y="171851"/>
            <a:ext cx="2744275" cy="912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2" y="2098502"/>
            <a:ext cx="13195660" cy="176403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3312"/>
              </a:spcBef>
              <a:defRPr sz="60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76299" y="4314368"/>
            <a:ext cx="13188043" cy="11176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4800" cap="all" baseline="0">
                <a:solidFill>
                  <a:schemeClr val="bg1"/>
                </a:solidFill>
              </a:defRPr>
            </a:lvl1pPr>
            <a:lvl2pPr marL="548692" indent="0">
              <a:buNone/>
              <a:defRPr sz="7200">
                <a:solidFill>
                  <a:schemeClr val="bg1"/>
                </a:solidFill>
              </a:defRPr>
            </a:lvl2pPr>
            <a:lvl3pPr marL="1097381" indent="0">
              <a:buNone/>
              <a:defRPr sz="7200">
                <a:solidFill>
                  <a:schemeClr val="bg1"/>
                </a:solidFill>
              </a:defRPr>
            </a:lvl3pPr>
            <a:lvl4pPr marL="1646069" indent="0">
              <a:buNone/>
              <a:defRPr sz="7200">
                <a:solidFill>
                  <a:schemeClr val="bg1"/>
                </a:solidFill>
              </a:defRPr>
            </a:lvl4pPr>
            <a:lvl5pPr marL="2194759" indent="0">
              <a:buNone/>
              <a:defRPr sz="7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000696" y="5624042"/>
            <a:ext cx="603473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902" tIns="54951" rIns="109902" bIns="54951" rtlCol="0" anchor="ctr"/>
          <a:lstStyle/>
          <a:p>
            <a:pPr algn="ctr" defTabSz="548690"/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188" y="6164132"/>
            <a:ext cx="10241282" cy="1895288"/>
          </a:xfrm>
        </p:spPr>
        <p:txBody>
          <a:bodyPr>
            <a:normAutofit/>
          </a:bodyPr>
          <a:lstStyle>
            <a:lvl1pPr marL="0" indent="0" algn="l">
              <a:buNone/>
              <a:defRPr sz="2800" cap="all" baseline="0">
                <a:solidFill>
                  <a:schemeClr val="bg1"/>
                </a:solidFill>
              </a:defRPr>
            </a:lvl1pPr>
            <a:lvl2pPr marL="54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771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rg-ven-gradient-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46471"/>
            <a:ext cx="14630400" cy="218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4"/>
          <p:cNvSpPr>
            <a:spLocks noChangeArrowheads="1"/>
          </p:cNvSpPr>
          <p:nvPr/>
        </p:nvSpPr>
        <p:spPr bwMode="invGray">
          <a:xfrm>
            <a:off x="0" y="3937828"/>
            <a:ext cx="131962" cy="353943"/>
          </a:xfrm>
          <a:prstGeom prst="rect">
            <a:avLst/>
          </a:prstGeom>
          <a:gradFill rotWithShape="1">
            <a:gsLst>
              <a:gs pos="0">
                <a:srgbClr val="BABCBE">
                  <a:alpha val="14999"/>
                </a:srgbClr>
              </a:gs>
              <a:gs pos="100000">
                <a:srgbClr val="565758">
                  <a:alpha val="14999"/>
                </a:srgb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lIns="130622" tIns="0" rIns="0" bIns="0" anchor="ctr">
            <a:spAutoFit/>
          </a:bodyPr>
          <a:lstStyle/>
          <a:p>
            <a:pPr defTabSz="548690">
              <a:defRPr/>
            </a:pPr>
            <a:endParaRPr lang="en-US" dirty="0">
              <a:solidFill>
                <a:srgbClr val="414141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38968" y="3035815"/>
            <a:ext cx="5397333" cy="453029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sm"/>
          </a:ln>
        </p:spPr>
      </p:pic>
    </p:spTree>
    <p:extLst>
      <p:ext uri="{BB962C8B-B14F-4D97-AF65-F5344CB8AC3E}">
        <p14:creationId xmlns:p14="http://schemas.microsoft.com/office/powerpoint/2010/main" val="226324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8589107-detail-of-modern-architecture-and-empty-gettyimages copy.jpg"/>
          <p:cNvPicPr>
            <a:picLocks noChangeAspect="1"/>
          </p:cNvPicPr>
          <p:nvPr/>
        </p:nvPicPr>
        <p:blipFill rotWithShape="1">
          <a:blip r:embed="rId3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4289"/>
          <a:stretch/>
        </p:blipFill>
        <p:spPr>
          <a:xfrm>
            <a:off x="-23504" y="-1"/>
            <a:ext cx="14653904" cy="8229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14630400" cy="82296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887" tIns="54942" rIns="109887" bIns="54942"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black">
          <a:xfrm>
            <a:off x="184797" y="7886143"/>
            <a:ext cx="356157" cy="261596"/>
          </a:xfrm>
          <a:prstGeom prst="rect">
            <a:avLst/>
          </a:prstGeom>
          <a:noFill/>
          <a:extLst/>
        </p:spPr>
        <p:txBody>
          <a:bodyPr wrap="none" lIns="91425" tIns="45713" rIns="91425" bIns="45713" rtlCol="0" anchor="b" anchorCtr="0">
            <a:spAutoFit/>
          </a:bodyPr>
          <a:lstStyle/>
          <a:p>
            <a:pPr lvl="0"/>
            <a:fld id="{5266C0E3-FCB2-4D10-9980-6DFC0D8FABCB}" type="slidenum">
              <a:rPr lang="en-US" sz="1100">
                <a:solidFill>
                  <a:srgbClr val="344A58">
                    <a:alpha val="50000"/>
                  </a:srgbClr>
                </a:solidFill>
                <a:latin typeface="Arial"/>
                <a:cs typeface="Arial"/>
              </a:rPr>
              <a:pPr lvl="0"/>
              <a:t>‹#›</a:t>
            </a:fld>
            <a:endParaRPr lang="en-US" sz="1100">
              <a:solidFill>
                <a:srgbClr val="344A58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5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833" r:id="rId4"/>
    <p:sldLayoutId id="2147483838" r:id="rId5"/>
    <p:sldLayoutId id="2147483825" r:id="rId6"/>
    <p:sldLayoutId id="2147483834" r:id="rId7"/>
    <p:sldLayoutId id="2147483839" r:id="rId8"/>
    <p:sldLayoutId id="2147483832" r:id="rId9"/>
    <p:sldLayoutId id="2147483835" r:id="rId10"/>
    <p:sldLayoutId id="2147483840" r:id="rId11"/>
    <p:sldLayoutId id="2147483826" r:id="rId12"/>
    <p:sldLayoutId id="2147483836" r:id="rId13"/>
    <p:sldLayoutId id="2147483841" r:id="rId14"/>
    <p:sldLayoutId id="2147483837" r:id="rId15"/>
    <p:sldLayoutId id="2147483843" r:id="rId16"/>
    <p:sldLayoutId id="2147483653" r:id="rId17"/>
    <p:sldLayoutId id="2147483844" r:id="rId18"/>
    <p:sldLayoutId id="2147483846" r:id="rId19"/>
    <p:sldLayoutId id="2147483827" r:id="rId20"/>
    <p:sldLayoutId id="2147483828" r:id="rId21"/>
    <p:sldLayoutId id="2147483850" r:id="rId22"/>
    <p:sldLayoutId id="2147483655" r:id="rId23"/>
    <p:sldLayoutId id="2147483851" r:id="rId24"/>
    <p:sldLayoutId id="2147483852" r:id="rId25"/>
    <p:sldLayoutId id="2147483853" r:id="rId26"/>
    <p:sldLayoutId id="2147483854" r:id="rId27"/>
    <p:sldLayoutId id="2147483931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48606" rtl="0" eaLnBrk="1" latinLnBrk="0" hangingPunct="1">
        <a:spcBef>
          <a:spcPct val="0"/>
        </a:spcBef>
        <a:buNone/>
        <a:defRPr sz="4000" b="1" i="0" kern="1200">
          <a:solidFill>
            <a:schemeClr val="accent6"/>
          </a:solidFill>
          <a:latin typeface="Arial"/>
          <a:ea typeface="+mj-ea"/>
          <a:cs typeface="Arial"/>
        </a:defRPr>
      </a:lvl1pPr>
    </p:titleStyle>
    <p:bodyStyle>
      <a:lvl1pPr marL="411455" indent="-411455" algn="l" defTabSz="548606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891485" indent="-342878" algn="l" defTabSz="548606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1371515" indent="-274304" algn="l" defTabSz="548606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1920117" indent="-274304" algn="l" defTabSz="54860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2468722" indent="-274304" algn="l" defTabSz="548606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3017328" indent="-274304" algn="l" defTabSz="5486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35" indent="-274304" algn="l" defTabSz="5486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42" indent="-274304" algn="l" defTabSz="5486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146" indent="-274304" algn="l" defTabSz="5486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06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11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17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22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25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33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36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842" algn="l" defTabSz="54860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" y="0"/>
            <a:ext cx="14630398" cy="8229600"/>
          </a:xfrm>
          <a:prstGeom prst="rect">
            <a:avLst/>
          </a:prstGeom>
          <a:solidFill>
            <a:srgbClr val="D3D3D3"/>
          </a:solidFill>
          <a:ln w="9525" cap="flat" cmpd="sng" algn="ctr">
            <a:noFill/>
            <a:prstDash val="solid"/>
          </a:ln>
          <a:effectLst/>
        </p:spPr>
        <p:txBody>
          <a:bodyPr lIns="102408" tIns="51205" rIns="102408" bIns="51205" rtlCol="0" anchor="ctr"/>
          <a:lstStyle/>
          <a:p>
            <a:pPr algn="ctr" defTabSz="1024077"/>
            <a:endParaRPr lang="en-US" sz="21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523" y="11771"/>
            <a:ext cx="13532363" cy="1507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524" y="1929386"/>
            <a:ext cx="13167362" cy="5431155"/>
          </a:xfrm>
          <a:prstGeom prst="rect">
            <a:avLst/>
          </a:prstGeom>
        </p:spPr>
        <p:txBody>
          <a:bodyPr vert="horz" lIns="0" tIns="61450" rIns="0" bIns="6145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66310" y="7793917"/>
            <a:ext cx="3202184" cy="303465"/>
          </a:xfrm>
          <a:prstGeom prst="rect">
            <a:avLst/>
          </a:prstGeom>
          <a:noFill/>
        </p:spPr>
        <p:txBody>
          <a:bodyPr wrap="none" lIns="102408" tIns="51205" rIns="102408" bIns="51205" rtlCol="0" anchor="b" anchorCtr="0">
            <a:spAutoFit/>
          </a:bodyPr>
          <a:lstStyle/>
          <a:p>
            <a:pPr defTabSz="614502"/>
            <a:r>
              <a:rPr lang="en-US" sz="13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Copyright © 2014 Juniper Networks, Inc. </a:t>
            </a:r>
          </a:p>
        </p:txBody>
      </p:sp>
      <p:sp>
        <p:nvSpPr>
          <p:cNvPr id="7" name="Rectangle 26"/>
          <p:cNvSpPr>
            <a:spLocks noChangeArrowheads="1"/>
          </p:cNvSpPr>
          <p:nvPr userDrawn="1"/>
        </p:nvSpPr>
        <p:spPr bwMode="black">
          <a:xfrm>
            <a:off x="206380" y="7868783"/>
            <a:ext cx="530226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 anchorCtr="0"/>
          <a:lstStyle/>
          <a:p>
            <a:pPr defTabSz="614502" eaLnBrk="0" hangingPunct="0">
              <a:tabLst>
                <a:tab pos="517373" algn="l"/>
                <a:tab pos="5120384" algn="ctr"/>
                <a:tab pos="9476267" algn="r"/>
                <a:tab pos="9917189" algn="r"/>
              </a:tabLst>
              <a:defRPr/>
            </a:pPr>
            <a:fld id="{045FBCF8-2D6C-409A-AFD6-D531690144F4}" type="slidenum">
              <a:rPr lang="en-US" sz="130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pPr defTabSz="614502" eaLnBrk="0" hangingPunct="0">
                <a:tabLst>
                  <a:tab pos="517373" algn="l"/>
                  <a:tab pos="5120384" algn="ctr"/>
                  <a:tab pos="9476267" algn="r"/>
                  <a:tab pos="9917189" algn="r"/>
                </a:tabLst>
                <a:defRPr/>
              </a:pPr>
              <a:t>‹#›</a:t>
            </a:fld>
            <a:endParaRPr lang="en-US" sz="13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5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  <p:sldLayoutId id="2147483890" r:id="rId30"/>
    <p:sldLayoutId id="2147483891" r:id="rId31"/>
    <p:sldLayoutId id="2147483892" r:id="rId32"/>
    <p:sldLayoutId id="2147483893" r:id="rId33"/>
  </p:sldLayoutIdLst>
  <p:txStyles>
    <p:titleStyle>
      <a:lvl1pPr algn="l" defTabSz="614502" rtl="0" eaLnBrk="1" latinLnBrk="0" hangingPunct="1">
        <a:lnSpc>
          <a:spcPct val="95000"/>
        </a:lnSpc>
        <a:spcBef>
          <a:spcPct val="0"/>
        </a:spcBef>
        <a:spcAft>
          <a:spcPts val="224"/>
        </a:spcAft>
        <a:buNone/>
        <a:defRPr sz="5000" b="1" i="0" kern="1200" cap="all" baseline="0">
          <a:solidFill>
            <a:srgbClr val="0067AB"/>
          </a:solidFill>
          <a:latin typeface="Arial"/>
          <a:ea typeface="+mj-ea"/>
          <a:cs typeface="Arial"/>
        </a:defRPr>
      </a:lvl1pPr>
    </p:titleStyle>
    <p:bodyStyle>
      <a:lvl1pPr marL="460878" indent="-460878" algn="l" defTabSz="614502" rtl="0" eaLnBrk="1" latinLnBrk="0" hangingPunct="1">
        <a:lnSpc>
          <a:spcPct val="95000"/>
        </a:lnSpc>
        <a:spcBef>
          <a:spcPts val="1344"/>
        </a:spcBef>
        <a:spcAft>
          <a:spcPts val="0"/>
        </a:spcAft>
        <a:buFont typeface="Arial"/>
        <a:buChar char="•"/>
        <a:defRPr sz="3500" kern="1200">
          <a:solidFill>
            <a:schemeClr val="tx1"/>
          </a:solidFill>
          <a:latin typeface="Arial"/>
          <a:ea typeface="+mn-ea"/>
          <a:cs typeface="Arial"/>
        </a:defRPr>
      </a:lvl1pPr>
      <a:lvl2pPr marL="998568" indent="-384064" algn="l" defTabSz="614502" rtl="0" eaLnBrk="1" latinLnBrk="0" hangingPunct="1">
        <a:lnSpc>
          <a:spcPct val="95000"/>
        </a:lnSpc>
        <a:spcBef>
          <a:spcPts val="672"/>
        </a:spcBef>
        <a:spcAft>
          <a:spcPts val="0"/>
        </a:spcAft>
        <a:buFont typeface="Arial" panose="020B0604020202020204" pitchFamily="34" charset="0"/>
        <a:buChar char="•"/>
        <a:tabLst>
          <a:tab pos="833842" algn="l"/>
        </a:tabLst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536258" indent="-307251" algn="l" defTabSz="614502" rtl="0" eaLnBrk="1" latinLnBrk="0" hangingPunct="1">
        <a:lnSpc>
          <a:spcPct val="95000"/>
        </a:lnSpc>
        <a:spcBef>
          <a:spcPts val="672"/>
        </a:spcBef>
        <a:spcAft>
          <a:spcPts val="0"/>
        </a:spcAft>
        <a:buFont typeface="Arial"/>
        <a:buChar char="•"/>
        <a:tabLst>
          <a:tab pos="833842" algn="l"/>
        </a:tabLst>
        <a:defRPr sz="2700" kern="1200">
          <a:solidFill>
            <a:schemeClr val="tx1"/>
          </a:solidFill>
          <a:latin typeface="Arial"/>
          <a:ea typeface="+mn-ea"/>
          <a:cs typeface="Arial"/>
        </a:defRPr>
      </a:lvl3pPr>
      <a:lvl4pPr marL="2150758" indent="-307251" algn="l" defTabSz="614502" rtl="0" eaLnBrk="1" latinLnBrk="0" hangingPunct="1">
        <a:lnSpc>
          <a:spcPct val="95000"/>
        </a:lnSpc>
        <a:spcBef>
          <a:spcPts val="672"/>
        </a:spcBef>
        <a:spcAft>
          <a:spcPts val="0"/>
        </a:spcAft>
        <a:buFont typeface="Arial"/>
        <a:buChar char="–"/>
        <a:tabLst>
          <a:tab pos="833842" algn="l"/>
        </a:tabLst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765259" indent="-307251" algn="l" defTabSz="614502" rtl="0" eaLnBrk="1" latinLnBrk="0" hangingPunct="1">
        <a:lnSpc>
          <a:spcPct val="95000"/>
        </a:lnSpc>
        <a:spcBef>
          <a:spcPts val="672"/>
        </a:spcBef>
        <a:spcAft>
          <a:spcPts val="0"/>
        </a:spcAft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3379763" indent="-307251" algn="l" defTabSz="61450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4266" indent="-307251" algn="l" defTabSz="61450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770" indent="-307251" algn="l" defTabSz="61450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3272" indent="-307251" algn="l" defTabSz="61450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4502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29006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507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458010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512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87016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01515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16018" algn="l" defTabSz="61450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Volumes\EP File Share\ Juniper\Major Tasks\Template Redesign Project\Development\Template Development\Artwork\Background\Background_05142012\Juniper-Dark-Background_Noise-3.png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"/>
          <a:stretch/>
        </p:blipFill>
        <p:spPr bwMode="invGray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1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109724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66" indent="-411466" algn="l" defTabSz="1097242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1510" indent="-342887" algn="l" defTabSz="109724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2" indent="-274310" algn="l" defTabSz="109724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73" indent="-274310" algn="l" defTabSz="109724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93" indent="-274310" algn="l" defTabSz="109724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15" indent="-274310" algn="l" defTabSz="10972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35" indent="-274310" algn="l" defTabSz="10972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56" indent="-274310" algn="l" defTabSz="10972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77" indent="-274310" algn="l" defTabSz="10972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1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42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62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84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03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26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45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66" algn="l" defTabSz="10972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2" y="329567"/>
            <a:ext cx="13167362" cy="1371600"/>
          </a:xfrm>
          <a:prstGeom prst="rect">
            <a:avLst/>
          </a:prstGeom>
        </p:spPr>
        <p:txBody>
          <a:bodyPr vert="horz" lIns="109739" tIns="54869" rIns="109739" bIns="5486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2" y="1920244"/>
            <a:ext cx="13167362" cy="5431156"/>
          </a:xfrm>
          <a:prstGeom prst="rect">
            <a:avLst/>
          </a:prstGeom>
        </p:spPr>
        <p:txBody>
          <a:bodyPr vert="horz" lIns="109739" tIns="54869" rIns="109739" bIns="5486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3"/>
            <a:ext cx="3413760" cy="438151"/>
          </a:xfrm>
          <a:prstGeom prst="rect">
            <a:avLst/>
          </a:prstGeom>
        </p:spPr>
        <p:txBody>
          <a:bodyPr vert="horz" lIns="109739" tIns="54869" rIns="109739" bIns="5486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548690"/>
            <a:fld id="{8EADB640-3FE0-AA45-84C5-140C4CE4A053}" type="datetimeFigureOut">
              <a:rPr lang="en-US" smtClean="0">
                <a:solidFill>
                  <a:srgbClr val="414141">
                    <a:tint val="75000"/>
                  </a:srgbClr>
                </a:solidFill>
              </a:rPr>
              <a:pPr defTabSz="548690"/>
              <a:t>9/11/2018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2" y="7627623"/>
            <a:ext cx="4632962" cy="438151"/>
          </a:xfrm>
          <a:prstGeom prst="rect">
            <a:avLst/>
          </a:prstGeom>
        </p:spPr>
        <p:txBody>
          <a:bodyPr vert="horz" lIns="109739" tIns="54869" rIns="109739" bIns="5486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548690"/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2" y="7627623"/>
            <a:ext cx="3413760" cy="438151"/>
          </a:xfrm>
          <a:prstGeom prst="rect">
            <a:avLst/>
          </a:prstGeom>
        </p:spPr>
        <p:txBody>
          <a:bodyPr vert="horz" lIns="109739" tIns="54869" rIns="109739" bIns="5486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548690"/>
            <a:fld id="{6AB740E8-04A9-684A-8AE1-2F669D5EC8CB}" type="slidenum">
              <a:rPr lang="en-US" smtClean="0">
                <a:solidFill>
                  <a:srgbClr val="414141">
                    <a:tint val="75000"/>
                  </a:srgbClr>
                </a:solidFill>
              </a:rPr>
              <a:pPr defTabSz="548690"/>
              <a:t>‹#›</a:t>
            </a:fld>
            <a:endParaRPr lang="en-US" dirty="0">
              <a:solidFill>
                <a:srgbClr val="41414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8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548690" rtl="0" eaLnBrk="1" latinLnBrk="0" hangingPunct="1">
        <a:spcBef>
          <a:spcPct val="0"/>
        </a:spcBef>
        <a:buNone/>
        <a:defRPr sz="4000" b="1" i="0" kern="1200" cap="all" baseline="0">
          <a:solidFill>
            <a:schemeClr val="accent6"/>
          </a:solidFill>
          <a:latin typeface="Arial"/>
          <a:ea typeface="+mj-ea"/>
          <a:cs typeface="Arial"/>
        </a:defRPr>
      </a:lvl1pPr>
    </p:titleStyle>
    <p:bodyStyle>
      <a:lvl1pPr marL="411518" indent="-411518" algn="l" defTabSz="548690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1pPr>
      <a:lvl2pPr marL="891623" indent="-342931" algn="l" defTabSz="548690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2pPr>
      <a:lvl3pPr marL="1371727" indent="-274346" algn="l" defTabSz="54869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3pPr>
      <a:lvl4pPr marL="1920415" indent="-274346" algn="l" defTabSz="54869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4pPr>
      <a:lvl5pPr marL="2469105" indent="-274346" algn="l" defTabSz="54869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Arial"/>
          <a:ea typeface="+mn-ea"/>
          <a:cs typeface="Arial"/>
        </a:defRPr>
      </a:lvl5pPr>
      <a:lvl6pPr marL="3017796" indent="-274346" algn="l" defTabSz="5486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487" indent="-274346" algn="l" defTabSz="5486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5179" indent="-274346" algn="l" defTabSz="5486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868" indent="-274346" algn="l" defTabSz="5486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90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81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072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762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451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143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832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522" algn="l" defTabSz="54869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4.png@01D43A28.D50F2770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0720" y="3415859"/>
            <a:ext cx="10972800" cy="1514541"/>
          </a:xfrm>
        </p:spPr>
        <p:txBody>
          <a:bodyPr>
            <a:noAutofit/>
          </a:bodyPr>
          <a:lstStyle/>
          <a:p>
            <a:r>
              <a:rPr lang="en-IE" sz="2800" dirty="0"/>
              <a:t>Agile Networks </a:t>
            </a:r>
            <a:br>
              <a:rPr lang="en-IE" sz="2800" dirty="0"/>
            </a:br>
            <a:r>
              <a:rPr lang="en-IE" sz="2800" dirty="0"/>
              <a:t>High Density Wireless using Aruba Instant</a:t>
            </a:r>
            <a:br>
              <a:rPr lang="en-IE" sz="2800" dirty="0"/>
            </a:br>
            <a:r>
              <a:rPr lang="en-IE" sz="2800" dirty="0"/>
              <a:t>for Dublin Pope Visit 2018 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2072640" y="5120640"/>
            <a:ext cx="11506200" cy="2148840"/>
          </a:xfrm>
        </p:spPr>
        <p:txBody>
          <a:bodyPr>
            <a:normAutofit/>
          </a:bodyPr>
          <a:lstStyle/>
          <a:p>
            <a:r>
              <a:rPr lang="en-IE" dirty="0"/>
              <a:t>Andrew Byrne, Senior Presales Manager</a:t>
            </a:r>
          </a:p>
        </p:txBody>
      </p:sp>
    </p:spTree>
    <p:extLst>
      <p:ext uri="{BB962C8B-B14F-4D97-AF65-F5344CB8AC3E}">
        <p14:creationId xmlns:p14="http://schemas.microsoft.com/office/powerpoint/2010/main" val="421687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C507-EA27-49FD-9B89-73131408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93" y="228394"/>
            <a:ext cx="13167362" cy="664797"/>
          </a:xfrm>
        </p:spPr>
        <p:txBody>
          <a:bodyPr/>
          <a:lstStyle/>
          <a:p>
            <a:r>
              <a:rPr lang="en-IE" dirty="0"/>
              <a:t>Scope of Requirements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F7BF84-EDBB-425F-88A1-8F0BC432B972}"/>
              </a:ext>
            </a:extLst>
          </p:cNvPr>
          <p:cNvSpPr/>
          <p:nvPr/>
        </p:nvSpPr>
        <p:spPr>
          <a:xfrm>
            <a:off x="842007" y="893191"/>
            <a:ext cx="12185733" cy="5087100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IE" b="1" dirty="0"/>
              <a:t>Services Required : </a:t>
            </a:r>
          </a:p>
          <a:p>
            <a:endParaRPr lang="en-IE" b="1" dirty="0"/>
          </a:p>
          <a:p>
            <a:r>
              <a:rPr lang="en-IE" b="1" dirty="0"/>
              <a:t>Wired and Wireless Secure Internet Services </a:t>
            </a:r>
          </a:p>
          <a:p>
            <a:r>
              <a:rPr lang="en-IE" b="1" dirty="0"/>
              <a:t>For Media in Attendance at Pope’s visit to Dublin August 2018</a:t>
            </a:r>
          </a:p>
          <a:p>
            <a:endParaRPr lang="en-IE" b="1" dirty="0"/>
          </a:p>
          <a:p>
            <a:r>
              <a:rPr lang="en-IE" b="1" dirty="0"/>
              <a:t>In Scope for Agile Networks : Wired, Wireless, Firewalls, DHCP, DNS, Support</a:t>
            </a:r>
          </a:p>
          <a:p>
            <a:r>
              <a:rPr lang="en-IE" b="1" dirty="0"/>
              <a:t>Out of Scope for Agile Networks : ISP, Cabling, Mounting</a:t>
            </a:r>
          </a:p>
          <a:p>
            <a:endParaRPr lang="en-IE" b="1" dirty="0"/>
          </a:p>
          <a:p>
            <a:r>
              <a:rPr lang="en-IE" b="1" dirty="0"/>
              <a:t>Site A : Phoenix Park</a:t>
            </a:r>
          </a:p>
          <a:p>
            <a:r>
              <a:rPr lang="en-IE" b="1" dirty="0"/>
              <a:t>		Potential of 1,000+ users.</a:t>
            </a:r>
          </a:p>
          <a:p>
            <a:r>
              <a:rPr lang="en-IE" b="1" dirty="0"/>
              <a:t>		No Current Infrastructure, Temporary Structure</a:t>
            </a:r>
          </a:p>
          <a:p>
            <a:endParaRPr lang="en-IE" b="1" dirty="0"/>
          </a:p>
          <a:p>
            <a:endParaRPr lang="en-IE" b="1" dirty="0"/>
          </a:p>
          <a:p>
            <a:endParaRPr lang="en-IE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FC319F-FCE0-48A0-B1DA-21FD07F3B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352126"/>
              </p:ext>
            </p:extLst>
          </p:nvPr>
        </p:nvGraphicFramePr>
        <p:xfrm>
          <a:off x="621030" y="4884366"/>
          <a:ext cx="3949700" cy="333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12147995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041104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7773463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400 no. journalists seated 4 per desk.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100" u="none" strike="noStrike">
                          <a:effectLst/>
                        </a:rPr>
                        <a:t>400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28972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600 no. dining (60 tables 10 per table)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100" u="none" strike="noStrike">
                          <a:effectLst/>
                        </a:rPr>
                        <a:t>600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748817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28 booths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100" u="none" strike="noStrike">
                          <a:effectLst/>
                        </a:rPr>
                        <a:t>28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519523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Total Users on site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100" u="none" strike="noStrike">
                          <a:effectLst/>
                        </a:rPr>
                        <a:t>1028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7216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672654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No. of Devices to users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Total Device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82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3084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5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73269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Ratio of Clients to Access Points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799482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50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5917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936637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Estimated Number of Access Points required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100" u="none" strike="noStrike">
                          <a:effectLst/>
                        </a:rPr>
                        <a:t>61.68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144158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61567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Size of Room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67Mt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Length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73559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40Mt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Width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799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100" u="none" strike="noStrike">
                          <a:effectLst/>
                        </a:rPr>
                        <a:t>2680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Area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22002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5029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>
                          <a:effectLst/>
                        </a:rPr>
                        <a:t>Access Point every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none" strike="noStrike" dirty="0" err="1">
                          <a:effectLst/>
                        </a:rPr>
                        <a:t>Mtrs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399592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680FA07-36E0-4BF3-AB54-E428E2268530}"/>
              </a:ext>
            </a:extLst>
          </p:cNvPr>
          <p:cNvSpPr/>
          <p:nvPr/>
        </p:nvSpPr>
        <p:spPr>
          <a:xfrm>
            <a:off x="4697115" y="5321543"/>
            <a:ext cx="7726856" cy="1901613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IE" dirty="0"/>
              <a:t>Maths say we need 62 Access Points ; One every 7 </a:t>
            </a:r>
            <a:r>
              <a:rPr lang="en-IE" dirty="0" err="1"/>
              <a:t>Mtrs</a:t>
            </a:r>
            <a:r>
              <a:rPr lang="en-IE" dirty="0"/>
              <a:t> </a:t>
            </a:r>
          </a:p>
          <a:p>
            <a:endParaRPr lang="en-IE" dirty="0"/>
          </a:p>
          <a:p>
            <a:r>
              <a:rPr lang="en-IE" dirty="0"/>
              <a:t>Experience says we need less than that !</a:t>
            </a:r>
          </a:p>
          <a:p>
            <a:endParaRPr lang="en-IE" dirty="0"/>
          </a:p>
          <a:p>
            <a:r>
              <a:rPr lang="en-IE" dirty="0"/>
              <a:t>Suggest 16 High Density Access Points  ; IAP-315</a:t>
            </a:r>
          </a:p>
        </p:txBody>
      </p:sp>
    </p:spTree>
    <p:extLst>
      <p:ext uri="{BB962C8B-B14F-4D97-AF65-F5344CB8AC3E}">
        <p14:creationId xmlns:p14="http://schemas.microsoft.com/office/powerpoint/2010/main" val="5845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7CEF-8F80-49CB-9876-87048CA2A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49" y="300568"/>
            <a:ext cx="13167362" cy="664797"/>
          </a:xfrm>
        </p:spPr>
        <p:txBody>
          <a:bodyPr/>
          <a:lstStyle/>
          <a:p>
            <a:r>
              <a:rPr lang="en-IE" dirty="0"/>
              <a:t>Phoenix Park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0303D9-2E38-49E7-A915-AB30E859D765}"/>
              </a:ext>
            </a:extLst>
          </p:cNvPr>
          <p:cNvSpPr/>
          <p:nvPr/>
        </p:nvSpPr>
        <p:spPr>
          <a:xfrm>
            <a:off x="842008" y="1040335"/>
            <a:ext cx="12185733" cy="3317385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IE" b="1" dirty="0"/>
              <a:t>Aruba Instant Wireless chosen to allow for easy and quick setup</a:t>
            </a:r>
          </a:p>
          <a:p>
            <a:r>
              <a:rPr lang="en-IE" b="1" dirty="0"/>
              <a:t>	Aruba IAP-315, AP-303 and AP-365</a:t>
            </a:r>
          </a:p>
          <a:p>
            <a:endParaRPr lang="en-IE" b="1" dirty="0"/>
          </a:p>
          <a:p>
            <a:r>
              <a:rPr lang="en-IE" b="1" dirty="0"/>
              <a:t>Juniper SRX340 x 2 with UTM ; Also providing DHCP, DNS</a:t>
            </a:r>
          </a:p>
          <a:p>
            <a:endParaRPr lang="en-IE" b="1" dirty="0"/>
          </a:p>
          <a:p>
            <a:r>
              <a:rPr lang="en-IE" b="1" dirty="0"/>
              <a:t>Alcatel </a:t>
            </a:r>
            <a:r>
              <a:rPr lang="en-IE" b="1" dirty="0" err="1"/>
              <a:t>PoE</a:t>
            </a:r>
            <a:r>
              <a:rPr lang="en-IE" b="1" dirty="0"/>
              <a:t> switches provided by AN Other </a:t>
            </a:r>
          </a:p>
          <a:p>
            <a:endParaRPr lang="en-IE" b="1" dirty="0"/>
          </a:p>
          <a:p>
            <a:endParaRPr lang="en-IE" b="1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6A41D-7B36-4064-ADC4-2CF29FDE8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2008" y="3381149"/>
            <a:ext cx="6927913" cy="4651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FE0AD-E240-41E6-A765-542688851C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85470" y="408785"/>
            <a:ext cx="5731510" cy="77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3526-FE13-4D50-87AE-8F38EB41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12" y="302947"/>
            <a:ext cx="13167362" cy="664797"/>
          </a:xfrm>
        </p:spPr>
        <p:txBody>
          <a:bodyPr/>
          <a:lstStyle/>
          <a:p>
            <a:r>
              <a:rPr lang="en-IE" dirty="0"/>
              <a:t>Media Tent – Phoenix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BF431-3D11-49D9-B5EC-E7C96C726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20250" y="1291727"/>
            <a:ext cx="7722891" cy="4364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E94AAC-FE56-4D9D-A344-C328FA136DB0}"/>
              </a:ext>
            </a:extLst>
          </p:cNvPr>
          <p:cNvSpPr/>
          <p:nvPr/>
        </p:nvSpPr>
        <p:spPr>
          <a:xfrm>
            <a:off x="998675" y="1424288"/>
            <a:ext cx="12185733" cy="3671328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IE" b="1" dirty="0"/>
              <a:t>				16 x AP-315 Specified</a:t>
            </a:r>
          </a:p>
          <a:p>
            <a:r>
              <a:rPr lang="en-IE" b="1" dirty="0"/>
              <a:t>				~ Every 10Mtrs !</a:t>
            </a:r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r>
              <a:rPr lang="en-IE" b="1" dirty="0"/>
              <a:t>Mounting Options</a:t>
            </a:r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000B8-4652-4B53-B402-FDDAE7F5C0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0232" y="3579454"/>
            <a:ext cx="5731510" cy="4197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1712F6-3878-47B7-B506-05F88B67C003}"/>
              </a:ext>
            </a:extLst>
          </p:cNvPr>
          <p:cNvSpPr/>
          <p:nvPr/>
        </p:nvSpPr>
        <p:spPr>
          <a:xfrm>
            <a:off x="6862212" y="6578311"/>
            <a:ext cx="12185733" cy="83978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IE" b="1" dirty="0"/>
              <a:t>Ekahau Survey Fails !</a:t>
            </a:r>
          </a:p>
          <a:p>
            <a:r>
              <a:rPr lang="en-IE" b="1" dirty="0"/>
              <a:t>Don’t worry 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66AAF-43D7-4D44-B173-D6E963E64D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696658" y="4912215"/>
            <a:ext cx="3378221" cy="33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1409-D2E8-4E4D-BEB3-1828F9A5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49" y="320232"/>
            <a:ext cx="13167362" cy="664797"/>
          </a:xfrm>
        </p:spPr>
        <p:txBody>
          <a:bodyPr/>
          <a:lstStyle/>
          <a:p>
            <a:r>
              <a:rPr lang="en-IE" dirty="0"/>
              <a:t>Aruba Instant Setup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58317-15B4-46BB-AA20-FA16099D91E3}"/>
              </a:ext>
            </a:extLst>
          </p:cNvPr>
          <p:cNvSpPr/>
          <p:nvPr/>
        </p:nvSpPr>
        <p:spPr>
          <a:xfrm>
            <a:off x="894735" y="1147223"/>
            <a:ext cx="7315200" cy="55120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IE" sz="2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Default Settings apart from:</a:t>
            </a:r>
          </a:p>
          <a:p>
            <a:pPr lvl="2">
              <a:lnSpc>
                <a:spcPct val="107000"/>
              </a:lnSpc>
            </a:pPr>
            <a:endParaRPr lang="en-IE" sz="16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endParaRPr lang="en-IE" sz="16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WPA/PSK based access only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captive portal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DHCP and DNS offloaded to Firewall ; Juniper SRX340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VLANs ; Management and Clients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54411" lvl="2" indent="457200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Clients : 192.168.0.0/16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54411" lvl="2" indent="457200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 : 172.168.100.0/24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Lowered max power for 2.4Ghz spectrum to 6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en-IE" sz="16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 Channel Bands - None</a:t>
            </a:r>
            <a:endParaRPr lang="en-I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IE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I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id:image004.png@01D43A28.D50F2770">
            <a:extLst>
              <a:ext uri="{FF2B5EF4-FFF2-40B4-BE49-F238E27FC236}">
                <a16:creationId xmlns:a16="http://schemas.microsoft.com/office/drawing/2014/main" id="{1001E559-2AB2-4A33-B5A7-4664B1E5F4DA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32" y="590968"/>
            <a:ext cx="4531995" cy="204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B570B-FC03-4075-B98B-27AB8F867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953" y="2638208"/>
            <a:ext cx="48863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0FC2-A5F0-4228-9BD8-4FFABAA3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49" y="221909"/>
            <a:ext cx="13167362" cy="664797"/>
          </a:xfrm>
        </p:spPr>
        <p:txBody>
          <a:bodyPr/>
          <a:lstStyle/>
          <a:p>
            <a:r>
              <a:rPr lang="en-IE" dirty="0"/>
              <a:t>Aruba Instant working Stats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15131-2C8F-43D2-A5BB-3BE802ED2682}"/>
              </a:ext>
            </a:extLst>
          </p:cNvPr>
          <p:cNvSpPr/>
          <p:nvPr/>
        </p:nvSpPr>
        <p:spPr>
          <a:xfrm>
            <a:off x="412955" y="1177136"/>
            <a:ext cx="7315200" cy="26443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Phoenix Park</a:t>
            </a:r>
            <a:endParaRPr lang="en-I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Indoor Access Points : 20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Outdoor Access Points : 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Number of Clients : 520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number of clients on Access Point : 88 (AP-365)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Throughput of wireless in site : ~70Mbps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Firewall requests : ~1,020,120 sessions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Firewall blocks : ~15,211 sessions</a:t>
            </a:r>
            <a:endParaRPr lang="en-I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00A9F-881A-4BD4-B575-13BE4258BC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36" y="886706"/>
            <a:ext cx="8371820" cy="376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EF2EB-4381-4FBB-A8D4-BEF5E2F91F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9" y="4378590"/>
            <a:ext cx="9135825" cy="37646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4D400D-B566-4936-84CF-163D90A9ECB8}"/>
              </a:ext>
            </a:extLst>
          </p:cNvPr>
          <p:cNvSpPr/>
          <p:nvPr/>
        </p:nvSpPr>
        <p:spPr>
          <a:xfrm>
            <a:off x="7816645" y="5010097"/>
            <a:ext cx="609600" cy="304240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IE" sz="140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58A444-82F5-45D8-9095-85EC0CB2A851}"/>
              </a:ext>
            </a:extLst>
          </p:cNvPr>
          <p:cNvSpPr/>
          <p:nvPr/>
        </p:nvSpPr>
        <p:spPr>
          <a:xfrm>
            <a:off x="5520813" y="5010097"/>
            <a:ext cx="609600" cy="304240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IE" sz="1400"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9BA94F-031B-4802-92F7-D033670715B0}"/>
              </a:ext>
            </a:extLst>
          </p:cNvPr>
          <p:cNvSpPr/>
          <p:nvPr/>
        </p:nvSpPr>
        <p:spPr>
          <a:xfrm>
            <a:off x="6469084" y="7941566"/>
            <a:ext cx="1499959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 in Action</a:t>
            </a:r>
            <a:endParaRPr lang="en-IE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D16E0-5A6E-443A-A32A-F4746FF1C5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265" y="5702480"/>
            <a:ext cx="3250105" cy="1598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3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F370-A5C4-4A7A-AEA3-44E22C1A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20" y="221909"/>
            <a:ext cx="13167362" cy="664797"/>
          </a:xfrm>
        </p:spPr>
        <p:txBody>
          <a:bodyPr/>
          <a:lstStyle/>
          <a:p>
            <a:r>
              <a:rPr lang="en-IE" dirty="0"/>
              <a:t>Pictures from Phoenix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09E5F-4731-422C-9E74-59D9FAF5CC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645256" y="1176536"/>
            <a:ext cx="1578292" cy="3079730"/>
          </a:xfrm>
          <a:prstGeom prst="rect">
            <a:avLst/>
          </a:prstGeom>
        </p:spPr>
      </p:pic>
      <p:pic>
        <p:nvPicPr>
          <p:cNvPr id="4" name="Picture 3" descr="Image result for phoenix park pope aerial">
            <a:extLst>
              <a:ext uri="{FF2B5EF4-FFF2-40B4-BE49-F238E27FC236}">
                <a16:creationId xmlns:a16="http://schemas.microsoft.com/office/drawing/2014/main" id="{BE4DE708-271B-4CDC-ACAF-A6129F82449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3" y="1359565"/>
            <a:ext cx="5731510" cy="36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B0F83-F3A0-41FD-957F-F7D6F45F66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14" y="4587659"/>
            <a:ext cx="5754370" cy="3237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uniper New 16x9">
  <a:themeElements>
    <a:clrScheme name="Juniper Colors 2014">
      <a:dk1>
        <a:srgbClr val="445E88"/>
      </a:dk1>
      <a:lt1>
        <a:srgbClr val="FFFFFF"/>
      </a:lt1>
      <a:dk2>
        <a:srgbClr val="A8B9C8"/>
      </a:dk2>
      <a:lt2>
        <a:srgbClr val="C8C8C8"/>
      </a:lt2>
      <a:accent1>
        <a:srgbClr val="3EBAF1"/>
      </a:accent1>
      <a:accent2>
        <a:srgbClr val="3C3C3C"/>
      </a:accent2>
      <a:accent3>
        <a:srgbClr val="E76252"/>
      </a:accent3>
      <a:accent4>
        <a:srgbClr val="68AE64"/>
      </a:accent4>
      <a:accent5>
        <a:srgbClr val="3095C2"/>
      </a:accent5>
      <a:accent6>
        <a:srgbClr val="00A3A5"/>
      </a:accent6>
      <a:hlink>
        <a:srgbClr val="0067AB"/>
      </a:hlink>
      <a:folHlink>
        <a:srgbClr val="6464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91425" tIns="45713" rIns="91425" bIns="45713" rtlCol="0" anchor="ctr"/>
      <a:lstStyle>
        <a:defPPr algn="ctr">
          <a:defRPr sz="140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lIns="45643" tIns="22821" rIns="45643" bIns="22821"/>
      <a:lstStyle>
        <a:defPPr algn="l">
          <a:lnSpc>
            <a:spcPct val="90000"/>
          </a:lnSpc>
          <a:defRPr sz="1400" dirty="0" smtClean="0">
            <a:solidFill>
              <a:schemeClr val="accent2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TEST_PP-420001 Template_DNP1.potx" id="{C975E7DE-76AB-4592-B4F3-286B9B62D84D}" vid="{DA7756F1-40CB-405D-9F51-3278B39E364F}"/>
    </a:ext>
  </a:extLst>
</a:theme>
</file>

<file path=ppt/theme/theme2.xml><?xml version="1.0" encoding="utf-8"?>
<a:theme xmlns:a="http://schemas.openxmlformats.org/drawingml/2006/main" name="JUNIPER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sz="120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JDV5_16x9_Base">
  <a:themeElements>
    <a:clrScheme name="Juniper_EP_V3">
      <a:dk1>
        <a:srgbClr val="FFFFFF"/>
      </a:dk1>
      <a:lt1>
        <a:srgbClr val="282828"/>
      </a:lt1>
      <a:dk2>
        <a:srgbClr val="A8B9C8"/>
      </a:dk2>
      <a:lt2>
        <a:srgbClr val="EBEBEB"/>
      </a:lt2>
      <a:accent1>
        <a:srgbClr val="789BAF"/>
      </a:accent1>
      <a:accent2>
        <a:srgbClr val="486782"/>
      </a:accent2>
      <a:accent3>
        <a:srgbClr val="37BEEB"/>
      </a:accent3>
      <a:accent4>
        <a:srgbClr val="FF9539"/>
      </a:accent4>
      <a:accent5>
        <a:srgbClr val="95D050"/>
      </a:accent5>
      <a:accent6>
        <a:srgbClr val="D20000"/>
      </a:accent6>
      <a:hlink>
        <a:srgbClr val="A0B9C8"/>
      </a:hlink>
      <a:folHlink>
        <a:srgbClr val="A0B9C8"/>
      </a:folHlink>
    </a:clrScheme>
    <a:fontScheme name="JPR_NEW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0B9C8">
            <a:alpha val="5098"/>
          </a:srgbClr>
        </a:solidFill>
        <a:ln>
          <a:noFill/>
        </a:ln>
      </a:spPr>
      <a:bodyPr lIns="0" tIns="0" rIns="0" bIns="0" rtlCol="0" anchor="ctr" anchorCtr="0"/>
      <a:lstStyle>
        <a:defPPr algn="ctr">
          <a:spcAft>
            <a:spcPts val="60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ustom 4">
      <a:dk1>
        <a:srgbClr val="414141"/>
      </a:dk1>
      <a:lt1>
        <a:sysClr val="window" lastClr="FFFFFF"/>
      </a:lt1>
      <a:dk2>
        <a:srgbClr val="A8B9C8"/>
      </a:dk2>
      <a:lt2>
        <a:srgbClr val="F2F2F2"/>
      </a:lt2>
      <a:accent1>
        <a:srgbClr val="7F7F7F"/>
      </a:accent1>
      <a:accent2>
        <a:srgbClr val="486782"/>
      </a:accent2>
      <a:accent3>
        <a:srgbClr val="789BAF"/>
      </a:accent3>
      <a:accent4>
        <a:srgbClr val="FF9539"/>
      </a:accent4>
      <a:accent5>
        <a:srgbClr val="87AFCD"/>
      </a:accent5>
      <a:accent6>
        <a:srgbClr val="002664"/>
      </a:accent6>
      <a:hlink>
        <a:srgbClr val="F7A231"/>
      </a:hlink>
      <a:folHlink>
        <a:srgbClr val="78A1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Juniper New 16x9.potx</Template>
  <TotalTime>67892</TotalTime>
  <Words>267</Words>
  <Application>Microsoft Office PowerPoint</Application>
  <PresentationFormat>Custom</PresentationFormat>
  <Paragraphs>95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Antenna Black</vt:lpstr>
      <vt:lpstr>Antenna Light</vt:lpstr>
      <vt:lpstr>Aparajita</vt:lpstr>
      <vt:lpstr>Arial</vt:lpstr>
      <vt:lpstr>Arial Black</vt:lpstr>
      <vt:lpstr>Calibri</vt:lpstr>
      <vt:lpstr>Times New Roman</vt:lpstr>
      <vt:lpstr>Wingdings</vt:lpstr>
      <vt:lpstr>Juniper New 16x9</vt:lpstr>
      <vt:lpstr>JUNIPER</vt:lpstr>
      <vt:lpstr>JDV5_16x9_Base</vt:lpstr>
      <vt:lpstr>Office Theme</vt:lpstr>
      <vt:lpstr>Agile Networks  High Density Wireless using Aruba Instant for Dublin Pope Visit 2018 </vt:lpstr>
      <vt:lpstr>Scope of Requirements</vt:lpstr>
      <vt:lpstr>Phoenix Park</vt:lpstr>
      <vt:lpstr>Media Tent – Phoenix Park</vt:lpstr>
      <vt:lpstr>Aruba Instant Setup</vt:lpstr>
      <vt:lpstr>Aruba Instant working Stats</vt:lpstr>
      <vt:lpstr>Pictures from Phoenix Park</vt:lpstr>
    </vt:vector>
  </TitlesOfParts>
  <Company>Barker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Juniper Networks Corporate PowerPoint Template</dc:title>
  <dc:creator>Gillian Montgomery</dc:creator>
  <cp:keywords>PPT, PPT template, toolkit, PPT toolkit,  corporate template, corporate PPT template, PowerPoint template, Juniper PPT template</cp:keywords>
  <cp:lastModifiedBy>Andrew Byrne</cp:lastModifiedBy>
  <cp:revision>1342</cp:revision>
  <cp:lastPrinted>2013-12-27T18:52:02Z</cp:lastPrinted>
  <dcterms:created xsi:type="dcterms:W3CDTF">2013-11-15T20:57:24Z</dcterms:created>
  <dcterms:modified xsi:type="dcterms:W3CDTF">2018-09-11T13:25:45Z</dcterms:modified>
</cp:coreProperties>
</file>