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03" r:id="rId4"/>
  </p:sldMasterIdLst>
  <p:notesMasterIdLst>
    <p:notesMasterId r:id="rId22"/>
  </p:notesMasterIdLst>
  <p:handoutMasterIdLst>
    <p:handoutMasterId r:id="rId23"/>
  </p:handoutMasterIdLst>
  <p:sldIdLst>
    <p:sldId id="1980" r:id="rId5"/>
    <p:sldId id="2059" r:id="rId6"/>
    <p:sldId id="2061" r:id="rId7"/>
    <p:sldId id="2053" r:id="rId8"/>
    <p:sldId id="2060" r:id="rId9"/>
    <p:sldId id="2054" r:id="rId10"/>
    <p:sldId id="2055" r:id="rId11"/>
    <p:sldId id="2057" r:id="rId12"/>
    <p:sldId id="2058" r:id="rId13"/>
    <p:sldId id="2062" r:id="rId14"/>
    <p:sldId id="2063" r:id="rId15"/>
    <p:sldId id="2064" r:id="rId16"/>
    <p:sldId id="2065" r:id="rId17"/>
    <p:sldId id="2066" r:id="rId18"/>
    <p:sldId id="2067" r:id="rId19"/>
    <p:sldId id="2068" r:id="rId20"/>
    <p:sldId id="2069" r:id="rId21"/>
  </p:sldIdLst>
  <p:sldSz cx="9144000" cy="6858000" type="screen4x3"/>
  <p:notesSz cx="6858000" cy="931386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C63"/>
    <a:srgbClr val="B6AF12"/>
    <a:srgbClr val="6A82AA"/>
    <a:srgbClr val="F8981E"/>
    <a:srgbClr val="8E988D"/>
    <a:srgbClr val="B9971A"/>
    <a:srgbClr val="F66400"/>
    <a:srgbClr val="FF2F2F"/>
    <a:srgbClr val="40404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64" autoAdjust="0"/>
  </p:normalViewPr>
  <p:slideViewPr>
    <p:cSldViewPr snapToGrid="0">
      <p:cViewPr>
        <p:scale>
          <a:sx n="100" d="100"/>
          <a:sy n="100" d="100"/>
        </p:scale>
        <p:origin x="-78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713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10EF3224-FB1F-41B5-B658-015B2DA761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40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5950"/>
            <a:ext cx="50292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7138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7" rIns="92293" bIns="4614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89879CF-E47E-4467-AEB5-1ADB236274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1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4713" algn="l" defTabSz="913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0619E-2335-4380-A7B6-49A3D46CAEAF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79CF-E47E-4467-AEB5-1ADB23627458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0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79CF-E47E-4467-AEB5-1ADB23627458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79CF-E47E-4467-AEB5-1ADB23627458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08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79CF-E47E-4467-AEB5-1ADB23627458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D8DEC122-9140-4DDC-8779-D6C1096D1494}" type="slidenum">
              <a:rPr lang="en-US" altLang="ja-JP" sz="9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0" name="Picture 53" descr="Aruba_color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4" name="Picture 53" descr="Aruba_color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630120"/>
            <a:ext cx="7543800" cy="4224580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title-background.jpg                                           0145C963Hi-Ho-Silver                   C2BB242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051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07731" y="2787650"/>
            <a:ext cx="8537331" cy="1282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ANT-2x2-D607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Heat Maps</a:t>
            </a:r>
          </a:p>
        </p:txBody>
      </p:sp>
      <p:sp>
        <p:nvSpPr>
          <p:cNvPr id="11268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Eric Johnson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Aruba Networks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May </a:t>
            </a:r>
            <a:r>
              <a:rPr lang="en-US" dirty="0">
                <a:latin typeface="Arial" charset="0"/>
                <a:cs typeface="Arial" charset="0"/>
              </a:rPr>
              <a:t>7</a:t>
            </a:r>
            <a:r>
              <a:rPr lang="en-US" dirty="0" smtClean="0">
                <a:latin typeface="Arial" charset="0"/>
                <a:cs typeface="Arial" charset="0"/>
              </a:rPr>
              <a:t>, 2013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1269" name="Picture 6" descr="Aruba_white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cs typeface="Arial" charset="0"/>
              </a:rPr>
              <a:t>CONFIDENTIAL 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© Copyright </a:t>
            </a:r>
            <a:r>
              <a:rPr lang="en-US" sz="600" dirty="0" smtClean="0">
                <a:solidFill>
                  <a:schemeClr val="bg2"/>
                </a:solidFill>
                <a:cs typeface="Arial" charset="0"/>
              </a:rPr>
              <a:t>2011. </a:t>
            </a:r>
            <a:r>
              <a:rPr lang="en-US" sz="600" dirty="0">
                <a:solidFill>
                  <a:schemeClr val="bg2"/>
                </a:solidFill>
                <a:cs typeface="Arial" charset="0"/>
              </a:rPr>
              <a:t>Aruba Networks, Inc. </a:t>
            </a:r>
            <a:br>
              <a:rPr lang="en-US" sz="600" dirty="0">
                <a:solidFill>
                  <a:schemeClr val="bg2"/>
                </a:solidFill>
                <a:cs typeface="Arial" charset="0"/>
              </a:rPr>
            </a:br>
            <a:r>
              <a:rPr lang="en-US" sz="600" dirty="0">
                <a:solidFill>
                  <a:schemeClr val="bg2"/>
                </a:solidFill>
                <a:cs typeface="Arial" charset="0"/>
              </a:rPr>
              <a:t>All rights reserved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6774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8" y="2092245"/>
            <a:ext cx="3943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61477" y="1641115"/>
            <a:ext cx="3754535" cy="42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="1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 marL="473075" indent="-2270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Lucida Grande" charset="0"/>
              <a:buChar char="–"/>
              <a:defRPr sz="20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2pPr>
            <a:lvl3pPr marL="703263" indent="-2460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Times" charset="0"/>
              <a:buChar char="•"/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3pPr>
            <a:lvl4pPr marL="1144588" indent="-169863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4pPr>
            <a:lvl5pPr marL="1370013" indent="-111125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5pPr>
            <a:lvl6pPr marL="2513187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128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073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012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Model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25461" r="22789" b="11718"/>
          <a:stretch/>
        </p:blipFill>
        <p:spPr bwMode="auto">
          <a:xfrm>
            <a:off x="659454" y="2219476"/>
            <a:ext cx="3745230" cy="363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ANT-2x2-D607 Elevation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038" y="1630120"/>
            <a:ext cx="3754535" cy="4224580"/>
          </a:xfrm>
        </p:spPr>
        <p:txBody>
          <a:bodyPr/>
          <a:lstStyle/>
          <a:p>
            <a:r>
              <a:rPr lang="en-US" dirty="0" smtClean="0"/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327729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3" y="2115382"/>
            <a:ext cx="3943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17947" r="13071" b="4795"/>
          <a:stretch/>
        </p:blipFill>
        <p:spPr bwMode="auto">
          <a:xfrm>
            <a:off x="606114" y="2234891"/>
            <a:ext cx="3802380" cy="3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61477" y="1641115"/>
            <a:ext cx="3754535" cy="42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="1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 marL="473075" indent="-2270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Lucida Grande" charset="0"/>
              <a:buChar char="–"/>
              <a:defRPr sz="20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2pPr>
            <a:lvl3pPr marL="703263" indent="-2460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Times" charset="0"/>
              <a:buChar char="•"/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3pPr>
            <a:lvl4pPr marL="1144588" indent="-169863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4pPr>
            <a:lvl5pPr marL="1370013" indent="-111125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5pPr>
            <a:lvl6pPr marL="2513187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128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073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012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ANT-2x2-D607 Azimuth 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038" y="1630120"/>
            <a:ext cx="3754535" cy="4224580"/>
          </a:xfrm>
        </p:spPr>
        <p:txBody>
          <a:bodyPr/>
          <a:lstStyle/>
          <a:p>
            <a:r>
              <a:rPr lang="en-US" dirty="0" smtClean="0"/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878734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 GHz</a:t>
            </a:r>
          </a:p>
          <a:p>
            <a:r>
              <a:rPr lang="en-US" dirty="0" smtClean="0"/>
              <a:t>EIRP set to 30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Flat Earth, with Obstructions</a:t>
            </a:r>
          </a:p>
          <a:p>
            <a:r>
              <a:rPr lang="en-US" dirty="0" smtClean="0"/>
              <a:t>50m x 50m and 500m by 500m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55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7874"/>
          <a:stretch/>
        </p:blipFill>
        <p:spPr bwMode="auto">
          <a:xfrm>
            <a:off x="4650581" y="153543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7032"/>
          <a:stretch/>
        </p:blipFill>
        <p:spPr bwMode="auto">
          <a:xfrm>
            <a:off x="182880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Map: Antenna at 5 m height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</a:t>
            </a:r>
            <a:r>
              <a:rPr lang="en-US" sz="1600" dirty="0" smtClean="0"/>
              <a:t>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08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7453"/>
          <a:stretch/>
        </p:blipFill>
        <p:spPr bwMode="auto">
          <a:xfrm>
            <a:off x="4650580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7664"/>
          <a:stretch/>
        </p:blipFill>
        <p:spPr bwMode="auto">
          <a:xfrm>
            <a:off x="180180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</a:t>
            </a:r>
            <a:r>
              <a:rPr lang="en-US" dirty="0" smtClean="0"/>
              <a:t>10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6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</a:t>
            </a:r>
            <a:r>
              <a:rPr lang="en-US" dirty="0" smtClean="0"/>
              <a:t>20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68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4</a:t>
            </a:r>
            <a:r>
              <a:rPr lang="en-US" dirty="0" smtClean="0"/>
              <a:t>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3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04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61477" y="1641115"/>
            <a:ext cx="3754535" cy="42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="1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 marL="473075" indent="-2270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Lucida Grande" charset="0"/>
              <a:buChar char="–"/>
              <a:defRPr sz="20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2pPr>
            <a:lvl3pPr marL="703263" indent="-2460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Times" charset="0"/>
              <a:buChar char="•"/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3pPr>
            <a:lvl4pPr marL="1144588" indent="-169863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4pPr>
            <a:lvl5pPr marL="1370013" indent="-111125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5pPr>
            <a:lvl6pPr marL="2513187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128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073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012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88" y="2092245"/>
            <a:ext cx="3943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25338" r="30691" b="9851"/>
          <a:stretch/>
        </p:blipFill>
        <p:spPr bwMode="auto">
          <a:xfrm>
            <a:off x="678504" y="2277030"/>
            <a:ext cx="3630930" cy="36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ANT-2x2-D607 Elevation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038" y="1630120"/>
            <a:ext cx="3754535" cy="4224580"/>
          </a:xfrm>
        </p:spPr>
        <p:txBody>
          <a:bodyPr/>
          <a:lstStyle/>
          <a:p>
            <a:r>
              <a:rPr lang="en-US" dirty="0" smtClean="0"/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3223952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61477" y="1641115"/>
            <a:ext cx="3754535" cy="42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="1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 marL="473075" indent="-2270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Lucida Grande" charset="0"/>
              <a:buChar char="–"/>
              <a:defRPr sz="20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2pPr>
            <a:lvl3pPr marL="703263" indent="-2460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Font typeface="Times" charset="0"/>
              <a:buChar char="•"/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3pPr>
            <a:lvl4pPr marL="1144588" indent="-169863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4pPr>
            <a:lvl5pPr marL="1370013" indent="-111125" algn="l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FF9933"/>
              </a:buClr>
              <a:buFont typeface="Times" charset="0"/>
              <a:buChar char="•"/>
              <a:defRPr sz="1600">
                <a:solidFill>
                  <a:srgbClr val="595959"/>
                </a:solidFill>
                <a:latin typeface="Arial" pitchFamily="34" charset="0"/>
                <a:ea typeface="Arial"/>
                <a:cs typeface="Arial" pitchFamily="34" charset="0"/>
              </a:defRPr>
            </a:lvl5pPr>
            <a:lvl6pPr marL="2513187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128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073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012" indent="-22847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Model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3" y="2115382"/>
            <a:ext cx="3943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19065" r="12121" b="5935"/>
          <a:stretch/>
        </p:blipFill>
        <p:spPr bwMode="auto">
          <a:xfrm>
            <a:off x="678504" y="2208799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ANT-2x2-D607 Azimuth 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038" y="1630120"/>
            <a:ext cx="3754535" cy="4224580"/>
          </a:xfrm>
        </p:spPr>
        <p:txBody>
          <a:bodyPr/>
          <a:lstStyle/>
          <a:p>
            <a:r>
              <a:rPr lang="en-US" dirty="0" smtClean="0"/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1606791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2.4 GHz</a:t>
            </a:r>
          </a:p>
          <a:p>
            <a:r>
              <a:rPr lang="en-US" dirty="0" smtClean="0"/>
              <a:t>EIRP set to 30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Flat Earth, with Obstructions</a:t>
            </a:r>
          </a:p>
          <a:p>
            <a:r>
              <a:rPr lang="en-US" dirty="0" smtClean="0"/>
              <a:t>50m x 50m and 500m by 500m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643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7067"/>
          <a:stretch/>
        </p:blipFill>
        <p:spPr bwMode="auto">
          <a:xfrm>
            <a:off x="4650581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4007" r="-657" b="7067"/>
          <a:stretch/>
        </p:blipFill>
        <p:spPr bwMode="auto">
          <a:xfrm>
            <a:off x="182880" y="1554480"/>
            <a:ext cx="420624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Map: Antenna at 5 m height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</a:t>
            </a:r>
            <a:r>
              <a:rPr lang="en-US" sz="1600" dirty="0" smtClean="0"/>
              <a:t>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3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7067"/>
          <a:stretch/>
        </p:blipFill>
        <p:spPr bwMode="auto">
          <a:xfrm>
            <a:off x="4650581" y="1564005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7278"/>
          <a:stretch/>
        </p:blipFill>
        <p:spPr bwMode="auto">
          <a:xfrm>
            <a:off x="180181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</a:t>
            </a:r>
            <a:r>
              <a:rPr lang="en-US" dirty="0" smtClean="0"/>
              <a:t>10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83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7067"/>
          <a:stretch/>
        </p:blipFill>
        <p:spPr bwMode="auto">
          <a:xfrm>
            <a:off x="4625510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7488"/>
          <a:stretch/>
        </p:blipFill>
        <p:spPr bwMode="auto">
          <a:xfrm>
            <a:off x="180181" y="1525905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</a:t>
            </a:r>
            <a:r>
              <a:rPr lang="en-US" dirty="0" smtClean="0"/>
              <a:t>20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6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3586" r="-65" b="7488"/>
          <a:stretch/>
        </p:blipFill>
        <p:spPr bwMode="auto">
          <a:xfrm>
            <a:off x="182880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7488"/>
          <a:stretch/>
        </p:blipFill>
        <p:spPr bwMode="auto">
          <a:xfrm>
            <a:off x="4650581" y="1554480"/>
            <a:ext cx="418147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Map: Antenna at 4</a:t>
            </a:r>
            <a:r>
              <a:rPr lang="en-US" dirty="0" smtClean="0"/>
              <a:t>0 </a:t>
            </a:r>
            <a:r>
              <a:rPr lang="en-US" dirty="0"/>
              <a:t>m height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93251" y="453390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n-US" sz="1600" dirty="0" smtClean="0"/>
              <a:t>0 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37100" y="4533900"/>
            <a:ext cx="4008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3651" y="453390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r>
              <a:rPr lang="en-US" sz="1600" dirty="0" smtClean="0">
                <a:solidFill>
                  <a:schemeClr val="bg1"/>
                </a:solidFill>
              </a:rPr>
              <a:t>00 </a:t>
            </a:r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7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heme/theme1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 and Stencils" ma:contentTypeID="0x010100B32BCF5706D10744A56ABEB05B43522F0300154C75247264D74791899D0460337635" ma:contentTypeVersion="68" ma:contentTypeDescription="" ma:contentTypeScope="" ma:versionID="27a08be8dd562dac6a9aa970d137828c">
  <xsd:schema xmlns:xsd="http://www.w3.org/2001/XMLSchema" xmlns:p="http://schemas.microsoft.com/office/2006/metadata/properties" xmlns:ns2="12b71965-f82c-41ba-af80-6fbfb75d2364" xmlns:ns3="75924bdb-0079-496d-b79f-3c6b4393d90e" targetNamespace="http://schemas.microsoft.com/office/2006/metadata/properties" ma:root="true" ma:fieldsID="13cb9041e1d0e9a647a5963c256ec3d9" ns2:_="" ns3:_="">
    <xsd:import namespace="12b71965-f82c-41ba-af80-6fbfb75d2364"/>
    <xsd:import namespace="75924bdb-0079-496d-b79f-3c6b4393d90e"/>
    <xsd:element name="properties">
      <xsd:complexType>
        <xsd:sequence>
          <xsd:element name="documentManagement">
            <xsd:complexType>
              <xsd:all>
                <xsd:element ref="ns2:Content_x0020_Owner" minOccurs="0"/>
                <xsd:element ref="ns3:Destination_x0020_Page" minOccurs="0"/>
                <xsd:element ref="ns3:Region" minOccurs="0"/>
                <xsd:element ref="ns3:Audiences" minOccurs="0"/>
                <xsd:element ref="ns3:Confidentiality"/>
                <xsd:element ref="ns3:External_x0020_References" minOccurs="0"/>
                <xsd:element ref="ns3:Description0"/>
                <xsd:element ref="ns3:Sort_x0020_Priorit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2b71965-f82c-41ba-af80-6fbfb75d2364" elementFormDefault="qualified">
    <xsd:import namespace="http://schemas.microsoft.com/office/2006/documentManagement/types"/>
    <xsd:element name="Content_x0020_Owner" ma:index="2" nillable="true" ma:displayName="Content Owner" ma:description="The individual responsible for the contents of this item and any questions relating to it." ma:list="UserInfo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75924bdb-0079-496d-b79f-3c6b4393d90e" elementFormDefault="qualified">
    <xsd:import namespace="http://schemas.microsoft.com/office/2006/documentManagement/types"/>
    <xsd:element name="Destination_x0020_Page" ma:index="3" nillable="true" ma:displayName="Destination Page" ma:internalName="Destination_x0020_Pag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etitive/Overview"/>
                    <xsd:enumeration value="Competitive/Aerohive"/>
                    <xsd:enumeration value="Competitive/Cisco"/>
                    <xsd:enumeration value="Competitive/HP"/>
                    <xsd:enumeration value="Competitive/Juniper"/>
                    <xsd:enumeration value="Competitive/Meru"/>
                    <xsd:enumeration value="Competitive/Motorola"/>
                    <xsd:enumeration value="Competitive/Ruckus"/>
                    <xsd:enumeration value="Competitive/Other Competitors"/>
                    <xsd:enumeration value="Competitive/Branch"/>
                    <xsd:enumeration value="Competitive/Mesh"/>
                    <xsd:enumeration value="Competitive/Network Management"/>
                    <xsd:enumeration value="Competitive/Wired"/>
                    <xsd:enumeration value="Competitive/WLAN"/>
                    <xsd:enumeration value="EBC/Overview"/>
                    <xsd:enumeration value="Education/Customer Training"/>
                    <xsd:enumeration value="Education/Partner Training"/>
                    <xsd:enumeration value="Education/Sales Training"/>
                    <xsd:enumeration value="Education/SE Training"/>
                    <xsd:enumeration value="General Info/Overview"/>
                    <xsd:enumeration value="General Info/Win Flash Reports"/>
                    <xsd:enumeration value="General Info/Win Flash Reports/Enterprise"/>
                    <xsd:enumeration value="General Info/Win Flash Reports/Finance"/>
                    <xsd:enumeration value="General Info/Win Flash Reports/Government"/>
                    <xsd:enumeration value="General Info/Win Flash Reports/Healthcare"/>
                    <xsd:enumeration value="General Info/Win Flash Reports/Hospitality"/>
                    <xsd:enumeration value="General Info/Win Flash Reports/Higher Education"/>
                    <xsd:enumeration value="General Info/Win Flash Reports/K-12"/>
                    <xsd:enumeration value="General Info/Win Flash Reports/Industrial"/>
                    <xsd:enumeration value="General Info/Win Flash Reports/Oil and Gas"/>
                    <xsd:enumeration value="General Info/Win Flash Reports/Retail"/>
                    <xsd:enumeration value="Partners/ACD_DAS_Solutions"/>
                    <xsd:enumeration value="Partners/Alliance"/>
                    <xsd:enumeration value="Partners/ArubaEdge Program"/>
                    <xsd:enumeration value="Partners/Deployment Partners"/>
                    <xsd:enumeration value="Partners/HoneywellScanningMobility"/>
                    <xsd:enumeration value="Partners/SOTI_MDM"/>
                    <xsd:enumeration value="Products/Access Points/Overview"/>
                    <xsd:enumeration value="Products/Accessories"/>
                    <xsd:enumeration value="Products/AirWave"/>
                    <xsd:enumeration value="Products/Aruba Instant"/>
                    <xsd:enumeration value="Products/ArubaOS"/>
                    <xsd:enumeration value="Products/Controllers/Overview"/>
                    <xsd:enumeration value="Products/Content Security Service"/>
                    <xsd:enumeration value="Products/Amigopod"/>
                    <xsd:enumeration value="Products/Mobility Access Switch"/>
                    <xsd:enumeration value="Products/Wireless Mesh Networks"/>
                    <xsd:enumeration value="Products/Sales FAQs"/>
                    <xsd:enumeration value="Products/Price List"/>
                    <xsd:enumeration value="Products/Sales FAQs"/>
                    <xsd:enumeration value="Sales Operations/Overview"/>
                    <xsd:enumeration value="Solutions/Applications/BYOD"/>
                    <xsd:enumeration value="Solutions/Applications/Campus WLAN"/>
                    <xsd:enumeration value="Solutions/Applications/Guest Access"/>
                    <xsd:enumeration value="Solutions/Applications/Location Tracking"/>
                    <xsd:enumeration value="Solutions/Applications/NAC"/>
                    <xsd:enumeration value="Solutions/Applications/Outdoor WLAN"/>
                    <xsd:enumeration value="Solutions/Applications/Video over WLAN"/>
                    <xsd:enumeration value="Solutions/Applications/Virtual Branch Networking"/>
                    <xsd:enumeration value="Solutions/Applications/Voice over WLAN"/>
                    <xsd:enumeration value="Solutions/Applications/WIPS"/>
                    <xsd:enumeration value="Solutions/Applications/Wireless Management"/>
                    <xsd:enumeration value="Solutions/Industry/Enterprise"/>
                    <xsd:enumeration value="Solutions/Industry/Finance"/>
                    <xsd:enumeration value="Solutions/Industry/Government"/>
                    <xsd:enumeration value="Solutions/Industry/Healthcare"/>
                    <xsd:enumeration value="Solutions/Industry/Higher Education"/>
                    <xsd:enumeration value="Solutions/Industry/Hospitality"/>
                    <xsd:enumeration value="Solutions/Industry/Industrial"/>
                    <xsd:enumeration value="Solutions/Industry/Oil and Gas"/>
                    <xsd:enumeration value="Solutions/Industry/Primary Education"/>
                    <xsd:enumeration value="Solutions/Industry/Retail"/>
                    <xsd:enumeration value="Solutions/Industry/Transportation"/>
                    <xsd:enumeration value="Support and Service/Overview"/>
                    <xsd:enumeration value="Salesforce Success Center/Overview"/>
                  </xsd:restriction>
                </xsd:simpleType>
              </xsd:element>
            </xsd:sequence>
          </xsd:extension>
        </xsd:complexContent>
      </xsd:complexType>
    </xsd:element>
    <xsd:element name="Region" ma:index="4" nillable="true" ma:displayName="Theatre" ma:internalName="Region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s"/>
                    <xsd:enumeration value="APAC"/>
                    <xsd:enumeration value="EMEA"/>
                    <xsd:enumeration value="Japan"/>
                  </xsd:restriction>
                </xsd:simpleType>
              </xsd:element>
            </xsd:sequence>
          </xsd:extension>
        </xsd:complexContent>
      </xsd:complexType>
    </xsd:element>
    <xsd:element name="Audiences" ma:index="5" nillable="true" ma:displayName="Audience" ma:internalName="Audience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"/>
                    <xsd:enumeration value="Management"/>
                    <xsd:enumeration value="Sales"/>
                  </xsd:restriction>
                </xsd:simpleType>
              </xsd:element>
            </xsd:sequence>
          </xsd:extension>
        </xsd:complexContent>
      </xsd:complexType>
    </xsd:element>
    <xsd:element name="Confidentiality" ma:index="6" ma:displayName="Confidentiality" ma:format="RadioButtons" ma:internalName="Confidentiality" ma:readOnly="false">
      <xsd:simpleType>
        <xsd:restriction base="dms:Choice">
          <xsd:enumeration value="Internal only"/>
          <xsd:enumeration value="Partner/VAD/VAR"/>
          <xsd:enumeration value="NDA required"/>
          <xsd:enumeration value="Public"/>
        </xsd:restriction>
      </xsd:simpleType>
    </xsd:element>
    <xsd:element name="External_x0020_References" ma:index="7" nillable="true" ma:displayName="External References" ma:internalName="External_x0020_Referen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ass Essentials"/>
                    <xsd:enumeration value="Partner Center"/>
                    <xsd:enumeration value="Public Website"/>
                    <xsd:enumeration value="Support Center"/>
                  </xsd:restriction>
                </xsd:simpleType>
              </xsd:element>
            </xsd:sequence>
          </xsd:extension>
        </xsd:complexContent>
      </xsd:complexType>
    </xsd:element>
    <xsd:element name="Description0" ma:index="8" ma:displayName="Description" ma:internalName="Description0" ma:readOnly="false">
      <xsd:simpleType>
        <xsd:restriction base="dms:Note"/>
      </xsd:simpleType>
    </xsd:element>
    <xsd:element name="Sort_x0020_Priority" ma:index="10" nillable="true" ma:displayName="Sort Priority" ma:default="500" ma:description="Higher numbers will be listed higher." ma:internalName="Sort_x0020_Priority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tent_x0020_Owner xmlns="12b71965-f82c-41ba-af80-6fbfb75d2364">
      <UserInfo>
        <DisplayName/>
        <AccountId xsi:nil="true"/>
        <AccountType/>
      </UserInfo>
    </Content_x0020_Owner>
    <Destination_x0020_Page xmlns="75924bdb-0079-496d-b79f-3c6b4393d90e">
      <Value>Education/Sales Training</Value>
      <Value>Education/SE Training</Value>
      <Value>General Info/Overview</Value>
    </Destination_x0020_Page>
    <Audiences xmlns="75924bdb-0079-496d-b79f-3c6b4393d90e">
      <Value>Technical</Value>
      <Value>Sales</Value>
    </Audiences>
    <Description0 xmlns="75924bdb-0079-496d-b79f-3c6b4393d90e">Aruba Powerpoint Template</Description0>
    <Region xmlns="75924bdb-0079-496d-b79f-3c6b4393d90e">
      <Value>Americas</Value>
      <Value>APAC</Value>
      <Value>EMEA</Value>
      <Value>Japan</Value>
    </Region>
    <Confidentiality xmlns="75924bdb-0079-496d-b79f-3c6b4393d90e">Internal only</Confidentiality>
    <External_x0020_References xmlns="75924bdb-0079-496d-b79f-3c6b4393d90e"/>
    <Sort_x0020_Priority xmlns="75924bdb-0079-496d-b79f-3c6b4393d90e">500</Sort_x0020_Priority>
  </documentManagement>
</p:properties>
</file>

<file path=customXml/itemProps1.xml><?xml version="1.0" encoding="utf-8"?>
<ds:datastoreItem xmlns:ds="http://schemas.openxmlformats.org/officeDocument/2006/customXml" ds:itemID="{D6005401-A996-45E4-A3BA-7564BFBD2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71965-f82c-41ba-af80-6fbfb75d2364"/>
    <ds:schemaRef ds:uri="75924bdb-0079-496d-b79f-3c6b4393d90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3FC305C-CDB8-437E-9A96-51DA9EB2B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DF445-46FC-4037-860C-87ADDCBBEBA3}">
  <ds:schemaRefs>
    <ds:schemaRef ds:uri="http://www.w3.org/XML/1998/namespace"/>
    <ds:schemaRef ds:uri="http://schemas.microsoft.com/office/2006/metadata/properties"/>
    <ds:schemaRef ds:uri="12b71965-f82c-41ba-af80-6fbfb75d2364"/>
    <ds:schemaRef ds:uri="http://purl.org/dc/elements/1.1/"/>
    <ds:schemaRef ds:uri="http://purl.org/dc/dcmitype/"/>
    <ds:schemaRef ds:uri="http://purl.org/dc/terms/"/>
    <ds:schemaRef ds:uri="75924bdb-0079-496d-b79f-3c6b4393d90e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Aruba-2011-Template-Mktg</Template>
  <TotalTime>2411</TotalTime>
  <Words>175</Words>
  <Application>Microsoft Office PowerPoint</Application>
  <PresentationFormat>On-screen Show (4:3)</PresentationFormat>
  <Paragraphs>56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Aruba-2011-Template-Mktg</vt:lpstr>
      <vt:lpstr>ANT-2x2-D607 Heat Maps</vt:lpstr>
      <vt:lpstr>2.4 GHz</vt:lpstr>
      <vt:lpstr>ANT-2x2-D607 Elevation Patterns</vt:lpstr>
      <vt:lpstr>ANT-2x2-D607 Azimuth Patterns</vt:lpstr>
      <vt:lpstr>PowerPoint Presentation</vt:lpstr>
      <vt:lpstr>Heat Map: Antenna at 5 m height</vt:lpstr>
      <vt:lpstr>Heat Map: Antenna at 10 m height</vt:lpstr>
      <vt:lpstr>Heat Map: Antenna at 20 m height</vt:lpstr>
      <vt:lpstr>Heat Map: Antenna at 40 m height</vt:lpstr>
      <vt:lpstr>5 GHz</vt:lpstr>
      <vt:lpstr>ANT-2x2-D607 Elevation Patterns</vt:lpstr>
      <vt:lpstr>ANT-2x2-D607 Azimuth Patterns</vt:lpstr>
      <vt:lpstr>PowerPoint Presentation</vt:lpstr>
      <vt:lpstr>Heat Map: Antenna at 5 m height</vt:lpstr>
      <vt:lpstr>Heat Map: Antenna at 10 m height</vt:lpstr>
      <vt:lpstr>Heat Map: Antenna at 20 m height</vt:lpstr>
      <vt:lpstr>Heat Map: Antenna at 40 m height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Aruba Networks Power Point Presentation Template</dc:title>
  <dc:creator>Zena Baloca</dc:creator>
  <cp:lastModifiedBy>Eric Johnson</cp:lastModifiedBy>
  <cp:revision>80</cp:revision>
  <cp:lastPrinted>2010-02-26T00:11:14Z</cp:lastPrinted>
  <dcterms:created xsi:type="dcterms:W3CDTF">2011-01-18T16:49:58Z</dcterms:created>
  <dcterms:modified xsi:type="dcterms:W3CDTF">2013-05-08T03:43:22Z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NAME">
    <vt:lpwstr>\\leh\wam\groups\mp\mpbcf\TECHNOLOGY\Companies\Aruba Networks\2007_ipo\Roadshow\Presentation\Aruba IPO Roadshow Feb 13_vcurrent-part1.ppt - hebuch - 2/13/2007 1:16:31 PM</vt:lpwstr>
  </property>
  <property fmtid="{D5CDD505-2E9C-101B-9397-08002B2CF9AE}" pid="3" name="Related Marketing Initiatives">
    <vt:lpwstr/>
  </property>
  <property fmtid="{D5CDD505-2E9C-101B-9397-08002B2CF9AE}" pid="4" name="display_urn:schemas-microsoft-com:office:office#Content_x0020_Owner">
    <vt:lpwstr>Jon Green</vt:lpwstr>
  </property>
  <property fmtid="{D5CDD505-2E9C-101B-9397-08002B2CF9AE}" pid="5" name="Sort Priority">
    <vt:r8>500</vt:r8>
  </property>
  <property fmtid="{D5CDD505-2E9C-101B-9397-08002B2CF9AE}" pid="6" name="ContentTypeId">
    <vt:lpwstr>0x010100B32BCF5706D10744A56ABEB05B43522F0300154C75247264D74791899D0460337635</vt:lpwstr>
  </property>
  <property fmtid="{D5CDD505-2E9C-101B-9397-08002B2CF9AE}" pid="7" name="ContentType">
    <vt:lpwstr>Marketing Document (Other)</vt:lpwstr>
  </property>
  <property fmtid="{D5CDD505-2E9C-101B-9397-08002B2CF9AE}" pid="8" name="Related Products">
    <vt:lpwstr/>
  </property>
  <property fmtid="{D5CDD505-2E9C-101B-9397-08002B2CF9AE}" pid="9" name="Content Owner">
    <vt:lpwstr>22</vt:lpwstr>
  </property>
  <property fmtid="{D5CDD505-2E9C-101B-9397-08002B2CF9AE}" pid="10" name="Related Industries">
    <vt:lpwstr/>
  </property>
  <property fmtid="{D5CDD505-2E9C-101B-9397-08002B2CF9AE}" pid="11" name="Related Applications">
    <vt:lpwstr>26;#Corporate Information</vt:lpwstr>
  </property>
  <property fmtid="{D5CDD505-2E9C-101B-9397-08002B2CF9AE}" pid="12" name="Related Competitors">
    <vt:lpwstr/>
  </property>
  <property fmtid="{D5CDD505-2E9C-101B-9397-08002B2CF9AE}" pid="13" name="Related Marketing Tools">
    <vt:lpwstr>2;#Template</vt:lpwstr>
  </property>
</Properties>
</file>