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AB8F-9ED7-4E24-A64A-BE36E9E1FA97}" type="datetimeFigureOut">
              <a:rPr lang="pl-PL" smtClean="0"/>
              <a:t>2014-02-14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759-9E3C-4473-BA65-5AFE2782EE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AB8F-9ED7-4E24-A64A-BE36E9E1FA97}" type="datetimeFigureOut">
              <a:rPr lang="pl-PL" smtClean="0"/>
              <a:t>2014-02-14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759-9E3C-4473-BA65-5AFE2782EE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AB8F-9ED7-4E24-A64A-BE36E9E1FA97}" type="datetimeFigureOut">
              <a:rPr lang="pl-PL" smtClean="0"/>
              <a:t>2014-02-14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759-9E3C-4473-BA65-5AFE2782EE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AB8F-9ED7-4E24-A64A-BE36E9E1FA97}" type="datetimeFigureOut">
              <a:rPr lang="pl-PL" smtClean="0"/>
              <a:t>2014-02-14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759-9E3C-4473-BA65-5AFE2782EE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AB8F-9ED7-4E24-A64A-BE36E9E1FA97}" type="datetimeFigureOut">
              <a:rPr lang="pl-PL" smtClean="0"/>
              <a:t>2014-02-14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759-9E3C-4473-BA65-5AFE2782EE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AB8F-9ED7-4E24-A64A-BE36E9E1FA97}" type="datetimeFigureOut">
              <a:rPr lang="pl-PL" smtClean="0"/>
              <a:t>2014-02-14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759-9E3C-4473-BA65-5AFE2782EE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AB8F-9ED7-4E24-A64A-BE36E9E1FA97}" type="datetimeFigureOut">
              <a:rPr lang="pl-PL" smtClean="0"/>
              <a:t>2014-02-14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759-9E3C-4473-BA65-5AFE2782EE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AB8F-9ED7-4E24-A64A-BE36E9E1FA97}" type="datetimeFigureOut">
              <a:rPr lang="pl-PL" smtClean="0"/>
              <a:t>2014-02-14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759-9E3C-4473-BA65-5AFE2782EE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AB8F-9ED7-4E24-A64A-BE36E9E1FA97}" type="datetimeFigureOut">
              <a:rPr lang="pl-PL" smtClean="0"/>
              <a:t>2014-02-14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759-9E3C-4473-BA65-5AFE2782EE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AB8F-9ED7-4E24-A64A-BE36E9E1FA97}" type="datetimeFigureOut">
              <a:rPr lang="pl-PL" smtClean="0"/>
              <a:t>2014-02-14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759-9E3C-4473-BA65-5AFE2782EE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AB8F-9ED7-4E24-A64A-BE36E9E1FA97}" type="datetimeFigureOut">
              <a:rPr lang="pl-PL" smtClean="0"/>
              <a:t>2014-02-14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759-9E3C-4473-BA65-5AFE2782EE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6AB8F-9ED7-4E24-A64A-BE36E9E1FA97}" type="datetimeFigureOut">
              <a:rPr lang="pl-PL" smtClean="0"/>
              <a:t>2014-02-14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9D759-9E3C-4473-BA65-5AFE2782EE7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Internet link </a:t>
            </a:r>
            <a:r>
              <a:rPr lang="pl-PL" dirty="0" err="1" smtClean="0"/>
              <a:t>normal</a:t>
            </a:r>
            <a:r>
              <a:rPr lang="pl-PL" dirty="0" smtClean="0"/>
              <a:t> </a:t>
            </a:r>
            <a:r>
              <a:rPr lang="pl-PL" dirty="0" err="1" smtClean="0"/>
              <a:t>operation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6811393" cy="484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Internet link ADSL backup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72914"/>
            <a:ext cx="7037692" cy="508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Internet link 3G backup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69870"/>
            <a:ext cx="7003132" cy="505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</Words>
  <Application>Microsoft Office PowerPoint</Application>
  <PresentationFormat>Pokaz na ekranie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Internet link normal operation</vt:lpstr>
      <vt:lpstr>Internet link ADSL backup</vt:lpstr>
      <vt:lpstr>Internet link 3G backup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link normal operation</dc:title>
  <dc:creator>zbigoo70</dc:creator>
  <cp:lastModifiedBy>zbigoo70</cp:lastModifiedBy>
  <cp:revision>1</cp:revision>
  <dcterms:created xsi:type="dcterms:W3CDTF">2014-02-14T07:20:58Z</dcterms:created>
  <dcterms:modified xsi:type="dcterms:W3CDTF">2014-02-14T07:28:16Z</dcterms:modified>
</cp:coreProperties>
</file>