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5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3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0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7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0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1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4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DF5E-052B-446B-AA16-BEAC03B66B2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D1CC-DBDE-4F6E-9967-A900064B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019175"/>
            <a:ext cx="664845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59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Shashi Sastry</dc:creator>
  <cp:lastModifiedBy>Shashi Sastry</cp:lastModifiedBy>
  <cp:revision>1</cp:revision>
  <dcterms:created xsi:type="dcterms:W3CDTF">2012-04-27T17:53:58Z</dcterms:created>
  <dcterms:modified xsi:type="dcterms:W3CDTF">2012-04-27T17:54:17Z</dcterms:modified>
</cp:coreProperties>
</file>