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D6FE-1B5A-7B47-B686-E5DBADB54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D5B00-51AB-6544-A3F0-BFCF7EB12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15D4A-630E-6644-B2D2-D63F97CE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DBA90-965B-0C4C-9A9F-C9C65B6C9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F6B46-EC35-4D41-A972-3A68E1FE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3808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EEF4-B1FF-4D4B-8041-737938F7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66F0E-2858-4E4A-8680-EA81EC1C5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9852E-0E56-5146-A442-034678A4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AF6F2-8ACA-2F4C-AB3A-5D876F69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2806-114F-504E-B4A7-847A3235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8728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F0A67-418C-0049-AEDB-38FA7B6C3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67858-B02F-614B-92C1-6ADB89F5D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17400-687F-DA43-9B36-8CB1F12D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0E1A9-D158-B84C-9688-72DF4D30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4B9C1-5F32-4D4B-909E-7B880CDF2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0173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47AC9-B6C3-3A41-AAFB-93FC1607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DCE8B-19EB-7E41-B1DC-36915FF51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A0E86-6292-7541-A8F7-94982281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D17D6-B54C-E34F-A2AF-5A41E387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B9FB-A150-274D-A9AE-1248445E2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0051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F9FD-4802-3C45-9A41-CC3FC5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3C20A-1909-3746-B1C8-5A9B06BA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2383C-252E-EE42-952D-1A27D9E3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B1177-9898-C849-A781-211B7540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792BF-2561-AA4F-B27F-110BF560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1471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0C66-17C8-3242-A2F5-32B32A69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BB832-8A66-B94C-AD9E-4BC51AF15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EDC02-FD7A-9646-808F-319131D99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0C6BF-4082-1F49-9850-7793FCBA7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DDB7C-A89B-AB43-A949-B515BB7D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3B24-014B-7449-BFFD-8821D6FB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3465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770E-36D2-964B-B597-AC22B08F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2C6C1-7E5D-E54B-864D-9583AAF0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90A2D-4AEB-5D4E-BF7B-F80FF41DF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8D94C-56A4-074B-9DFB-BC340E202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D4235-8A7E-0042-9F2A-BFAB45FC5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A2833-6CAB-B248-AA32-5B308CCC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6987B2-DE36-A54F-A970-42806681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07451-E13F-634C-B46B-55953F15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7069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C7CC-54DF-7D42-87E9-43D544D0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3DE19E-09B3-FC46-83F8-12726E74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AE5AB-8667-F141-8D3B-0DC3226B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D91FB-B83D-694D-9B3B-6FCB96E5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585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622F3-C342-1444-9710-02130317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D8C3F-F53F-7E49-A959-D6F26672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F3137-AEBA-2143-A7DE-87566FF1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7388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B0C5A-43D1-B048-9B89-844161D3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FCAE5-49FF-B246-9DEF-EE27DD03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5E3DB-DA66-334F-8C22-BC22356B8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6DE8C-AF86-4E44-A741-BDA1CB86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FB33C-8797-5A46-A14C-DFBDF6A2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8CA97-6519-0D44-BB25-5F0E3F76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0259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30B4-9568-6743-BB42-8452A14B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F6562-2A4F-1D48-A228-CB3375057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FB873-D92A-314F-A07C-8F8AC09D0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A3DF4-902F-F649-9E12-2126821D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E8AB2-B265-4D44-882C-8C4CD538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E3954-A44A-AB40-AE6C-C302874B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9244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561402-17D6-6A40-B8E6-3E41A0B0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EF26C-F916-2A49-A31E-B15F0365E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D088F-9773-F341-B2C5-5DCBA42F1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49D64-64FA-E542-8972-DD23860BDEB8}" type="datetimeFigureOut">
              <a:rPr lang="en-IL" smtClean="0"/>
              <a:t>07/05/2020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74D04-C0F6-CD47-9A51-BBB41281A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1D359-8C78-494C-9FA5-AD1499C65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0B9A-7E95-014C-B65F-B866F5611CD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7714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B194EED-288E-5146-937C-215886694A6D}"/>
              </a:ext>
            </a:extLst>
          </p:cNvPr>
          <p:cNvSpPr/>
          <p:nvPr/>
        </p:nvSpPr>
        <p:spPr>
          <a:xfrm>
            <a:off x="8346829" y="586158"/>
            <a:ext cx="1207477" cy="973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dirty="0"/>
              <a:t>CP-FW2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0B5C5E-8484-3B40-903A-1AC8BF1434F2}"/>
              </a:ext>
            </a:extLst>
          </p:cNvPr>
          <p:cNvSpPr/>
          <p:nvPr/>
        </p:nvSpPr>
        <p:spPr>
          <a:xfrm>
            <a:off x="3470031" y="586158"/>
            <a:ext cx="1207477" cy="973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dirty="0"/>
              <a:t>CP-FW1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7EC2A06-064D-6E4D-89B3-CFE6ABC574BD}"/>
              </a:ext>
            </a:extLst>
          </p:cNvPr>
          <p:cNvSpPr/>
          <p:nvPr/>
        </p:nvSpPr>
        <p:spPr>
          <a:xfrm>
            <a:off x="8346829" y="3077307"/>
            <a:ext cx="1207477" cy="973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dirty="0"/>
              <a:t>8320-Core2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785DEE0-E3EF-594D-A4D9-70CBE242BA42}"/>
              </a:ext>
            </a:extLst>
          </p:cNvPr>
          <p:cNvSpPr/>
          <p:nvPr/>
        </p:nvSpPr>
        <p:spPr>
          <a:xfrm>
            <a:off x="3470031" y="3083168"/>
            <a:ext cx="1207477" cy="973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dirty="0"/>
              <a:t>8320-Core1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FC5C3E4-567E-CC4C-A781-88F2F1E73D13}"/>
              </a:ext>
            </a:extLst>
          </p:cNvPr>
          <p:cNvSpPr/>
          <p:nvPr/>
        </p:nvSpPr>
        <p:spPr>
          <a:xfrm>
            <a:off x="3470030" y="5580178"/>
            <a:ext cx="1207477" cy="97301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dirty="0"/>
              <a:t>8320-Tor1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5182092-155E-CF44-9096-E7B640AC369B}"/>
              </a:ext>
            </a:extLst>
          </p:cNvPr>
          <p:cNvSpPr/>
          <p:nvPr/>
        </p:nvSpPr>
        <p:spPr>
          <a:xfrm>
            <a:off x="8346828" y="5568456"/>
            <a:ext cx="1207477" cy="973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dirty="0"/>
              <a:t>8320-Tor2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8E5044-268C-144D-80FC-166B03EEBD0A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4677507" y="6054964"/>
            <a:ext cx="3669321" cy="1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9E43D4-3B7F-554A-BC43-A7029D254266}"/>
              </a:ext>
            </a:extLst>
          </p:cNvPr>
          <p:cNvCxnSpPr/>
          <p:nvPr/>
        </p:nvCxnSpPr>
        <p:spPr>
          <a:xfrm flipV="1">
            <a:off x="4677507" y="3563815"/>
            <a:ext cx="3669321" cy="1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C55B39-4FB4-1344-9F63-0573F0A429B5}"/>
              </a:ext>
            </a:extLst>
          </p:cNvPr>
          <p:cNvCxnSpPr/>
          <p:nvPr/>
        </p:nvCxnSpPr>
        <p:spPr>
          <a:xfrm flipV="1">
            <a:off x="4677507" y="1078527"/>
            <a:ext cx="3669321" cy="1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847C4A-B32B-0746-89C9-10B1334CEAA6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V="1">
            <a:off x="4073770" y="1559174"/>
            <a:ext cx="0" cy="1523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4C44CB-2FC9-7A4E-A043-4535CD67F9F6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8950568" y="1559174"/>
            <a:ext cx="0" cy="1518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10188A-BD16-874B-9E29-FAE00F18C14C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flipV="1">
            <a:off x="4073770" y="1559174"/>
            <a:ext cx="4876798" cy="1523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60B92BD-3C90-9A44-972D-3E44EE55B18B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073770" y="1559174"/>
            <a:ext cx="4876798" cy="1518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987901-73F3-C743-AF83-02A20DD096FD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4073770" y="4056184"/>
            <a:ext cx="4876797" cy="1512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9166B07-D5EE-AA43-8A9D-83EACE6E10C8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>
          <a:xfrm flipV="1">
            <a:off x="4073769" y="4050323"/>
            <a:ext cx="4876799" cy="152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9CF5E5-BD78-D64B-805C-673DD6DEBB38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 flipH="1">
            <a:off x="8950567" y="4050323"/>
            <a:ext cx="1" cy="1518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0C46A75-2E60-6647-A4A8-E97BFE25AD5B}"/>
              </a:ext>
            </a:extLst>
          </p:cNvPr>
          <p:cNvCxnSpPr>
            <a:cxnSpLocks/>
            <a:stCxn id="10" idx="0"/>
            <a:endCxn id="9" idx="2"/>
          </p:cNvCxnSpPr>
          <p:nvPr/>
        </p:nvCxnSpPr>
        <p:spPr>
          <a:xfrm flipV="1">
            <a:off x="4073769" y="4056184"/>
            <a:ext cx="1" cy="1523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2A1D02B-57C7-F049-84D9-0787A9136FCE}"/>
              </a:ext>
            </a:extLst>
          </p:cNvPr>
          <p:cNvSpPr txBox="1"/>
          <p:nvPr/>
        </p:nvSpPr>
        <p:spPr>
          <a:xfrm>
            <a:off x="6096000" y="703334"/>
            <a:ext cx="159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dirty="0"/>
              <a:t>sync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058E519-17EE-6E43-970F-0E747BB5EFDB}"/>
              </a:ext>
            </a:extLst>
          </p:cNvPr>
          <p:cNvGrpSpPr/>
          <p:nvPr/>
        </p:nvGrpSpPr>
        <p:grpSpPr>
          <a:xfrm>
            <a:off x="3376249" y="1674255"/>
            <a:ext cx="1863966" cy="394176"/>
            <a:chOff x="3704491" y="2504326"/>
            <a:chExt cx="1863966" cy="394176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8BBA3460-E56C-D948-AD2D-AFC8A37BC098}"/>
                </a:ext>
              </a:extLst>
            </p:cNvPr>
            <p:cNvSpPr/>
            <p:nvPr/>
          </p:nvSpPr>
          <p:spPr>
            <a:xfrm>
              <a:off x="3704491" y="2504326"/>
              <a:ext cx="1863966" cy="39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EAD2DB3-1E6F-BB42-90A1-173A644BD37E}"/>
                </a:ext>
              </a:extLst>
            </p:cNvPr>
            <p:cNvSpPr txBox="1"/>
            <p:nvPr/>
          </p:nvSpPr>
          <p:spPr>
            <a:xfrm>
              <a:off x="4208585" y="2523309"/>
              <a:ext cx="1127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dirty="0"/>
                <a:t>Lag10-MC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7EB2C4E-D623-3541-9858-C2E898EFE961}"/>
              </a:ext>
            </a:extLst>
          </p:cNvPr>
          <p:cNvGrpSpPr/>
          <p:nvPr/>
        </p:nvGrpSpPr>
        <p:grpSpPr>
          <a:xfrm>
            <a:off x="7414845" y="1690309"/>
            <a:ext cx="1863966" cy="394176"/>
            <a:chOff x="7414845" y="2569557"/>
            <a:chExt cx="1863966" cy="39417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73DF331-7254-9A42-852E-78D41EEB4788}"/>
                </a:ext>
              </a:extLst>
            </p:cNvPr>
            <p:cNvSpPr/>
            <p:nvPr/>
          </p:nvSpPr>
          <p:spPr>
            <a:xfrm>
              <a:off x="7414845" y="2569557"/>
              <a:ext cx="1863966" cy="39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E2BC83-9BAC-A24D-BBA7-EE15A1AB88F6}"/>
                </a:ext>
              </a:extLst>
            </p:cNvPr>
            <p:cNvSpPr txBox="1"/>
            <p:nvPr/>
          </p:nvSpPr>
          <p:spPr>
            <a:xfrm>
              <a:off x="7783212" y="2580095"/>
              <a:ext cx="1127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dirty="0"/>
                <a:t>Lag20-MC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5922679-9E92-C948-A66B-385B9A7C0770}"/>
              </a:ext>
            </a:extLst>
          </p:cNvPr>
          <p:cNvGrpSpPr/>
          <p:nvPr/>
        </p:nvGrpSpPr>
        <p:grpSpPr>
          <a:xfrm>
            <a:off x="3311774" y="4194680"/>
            <a:ext cx="1863966" cy="394176"/>
            <a:chOff x="3704491" y="2504326"/>
            <a:chExt cx="1863966" cy="39417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072EC65-712D-FC47-8E9E-057579718E6F}"/>
                </a:ext>
              </a:extLst>
            </p:cNvPr>
            <p:cNvSpPr/>
            <p:nvPr/>
          </p:nvSpPr>
          <p:spPr>
            <a:xfrm>
              <a:off x="3704491" y="2504326"/>
              <a:ext cx="1863966" cy="39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6FE768E-891F-9045-843C-9AB760DF7A2E}"/>
                </a:ext>
              </a:extLst>
            </p:cNvPr>
            <p:cNvSpPr txBox="1"/>
            <p:nvPr/>
          </p:nvSpPr>
          <p:spPr>
            <a:xfrm>
              <a:off x="4208585" y="2523309"/>
              <a:ext cx="1244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dirty="0"/>
                <a:t>Lag101-MC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401ADDC-CBFA-A340-A88E-9CAC2F5D5B5B}"/>
              </a:ext>
            </a:extLst>
          </p:cNvPr>
          <p:cNvGrpSpPr/>
          <p:nvPr/>
        </p:nvGrpSpPr>
        <p:grpSpPr>
          <a:xfrm>
            <a:off x="7579777" y="4188819"/>
            <a:ext cx="1863966" cy="394176"/>
            <a:chOff x="3704491" y="2504326"/>
            <a:chExt cx="1863966" cy="394176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0F677F6-B946-A641-BD58-76D765F2D248}"/>
                </a:ext>
              </a:extLst>
            </p:cNvPr>
            <p:cNvSpPr/>
            <p:nvPr/>
          </p:nvSpPr>
          <p:spPr>
            <a:xfrm>
              <a:off x="3704491" y="2504326"/>
              <a:ext cx="1863966" cy="39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4C521B5-CFC5-6A47-BBF5-DCD911484E2E}"/>
                </a:ext>
              </a:extLst>
            </p:cNvPr>
            <p:cNvSpPr txBox="1"/>
            <p:nvPr/>
          </p:nvSpPr>
          <p:spPr>
            <a:xfrm>
              <a:off x="4208585" y="2523309"/>
              <a:ext cx="1244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dirty="0"/>
                <a:t>Lag101-MC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E3C98FF-DF26-0B4B-BD48-D16EFBC2A671}"/>
              </a:ext>
            </a:extLst>
          </p:cNvPr>
          <p:cNvGrpSpPr/>
          <p:nvPr/>
        </p:nvGrpSpPr>
        <p:grpSpPr>
          <a:xfrm>
            <a:off x="5457094" y="3456129"/>
            <a:ext cx="1863966" cy="394176"/>
            <a:chOff x="3704491" y="2504326"/>
            <a:chExt cx="1863966" cy="394176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938881B-63DC-754A-AF03-7DE7BE955C45}"/>
                </a:ext>
              </a:extLst>
            </p:cNvPr>
            <p:cNvSpPr/>
            <p:nvPr/>
          </p:nvSpPr>
          <p:spPr>
            <a:xfrm>
              <a:off x="3704491" y="2504326"/>
              <a:ext cx="1863966" cy="39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33021BA-8C85-1D4E-B64F-F3DF9AFBD27A}"/>
                </a:ext>
              </a:extLst>
            </p:cNvPr>
            <p:cNvSpPr txBox="1"/>
            <p:nvPr/>
          </p:nvSpPr>
          <p:spPr>
            <a:xfrm>
              <a:off x="4208585" y="2523309"/>
              <a:ext cx="619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dirty="0"/>
                <a:t>Lag1</a:t>
              </a: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1C37B0B-9DF5-124B-9ED3-A4F9103E0424}"/>
              </a:ext>
            </a:extLst>
          </p:cNvPr>
          <p:cNvCxnSpPr/>
          <p:nvPr/>
        </p:nvCxnSpPr>
        <p:spPr>
          <a:xfrm flipV="1">
            <a:off x="4677507" y="3715433"/>
            <a:ext cx="3669321" cy="1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86FF5B-B8F3-EA4D-B5AC-4F51C60EE320}"/>
              </a:ext>
            </a:extLst>
          </p:cNvPr>
          <p:cNvCxnSpPr/>
          <p:nvPr/>
        </p:nvCxnSpPr>
        <p:spPr>
          <a:xfrm flipV="1">
            <a:off x="4677506" y="6176572"/>
            <a:ext cx="3669321" cy="1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980BF12-9CA9-194E-B500-FFA02317817F}"/>
              </a:ext>
            </a:extLst>
          </p:cNvPr>
          <p:cNvGrpSpPr/>
          <p:nvPr/>
        </p:nvGrpSpPr>
        <p:grpSpPr>
          <a:xfrm>
            <a:off x="5580184" y="5903346"/>
            <a:ext cx="1863966" cy="394176"/>
            <a:chOff x="3704491" y="2504326"/>
            <a:chExt cx="1863966" cy="394176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97538C0-8E5E-9C4C-8491-D0F386BF38F6}"/>
                </a:ext>
              </a:extLst>
            </p:cNvPr>
            <p:cNvSpPr/>
            <p:nvPr/>
          </p:nvSpPr>
          <p:spPr>
            <a:xfrm>
              <a:off x="3704491" y="2504326"/>
              <a:ext cx="1863966" cy="39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5A4D66F-9B51-E14F-BEC8-3DF8BFCFC6D7}"/>
                </a:ext>
              </a:extLst>
            </p:cNvPr>
            <p:cNvSpPr txBox="1"/>
            <p:nvPr/>
          </p:nvSpPr>
          <p:spPr>
            <a:xfrm>
              <a:off x="4208585" y="2523309"/>
              <a:ext cx="619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dirty="0"/>
                <a:t>Lag1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800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Itay Atar</dc:creator>
  <cp:lastModifiedBy>Itay Atar</cp:lastModifiedBy>
  <cp:revision>2</cp:revision>
  <dcterms:created xsi:type="dcterms:W3CDTF">2020-05-07T10:53:53Z</dcterms:created>
  <dcterms:modified xsi:type="dcterms:W3CDTF">2020-05-07T11:09:57Z</dcterms:modified>
</cp:coreProperties>
</file>