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75"/>
    <p:restoredTop sz="94640"/>
  </p:normalViewPr>
  <p:slideViewPr>
    <p:cSldViewPr snapToGrid="0" snapToObjects="1">
      <p:cViewPr varScale="1">
        <p:scale>
          <a:sx n="157" d="100"/>
          <a:sy n="157" d="100"/>
        </p:scale>
        <p:origin x="20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F3A31-D1F4-E040-B78B-47C7541CF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62F5879-FFE9-7340-AD56-62717E8195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BE7FBF-7C39-9249-B654-D3D59F802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B358-F0DB-2B4E-A5A6-B3BA662B36EC}" type="datetimeFigureOut">
              <a:rPr kumimoji="1" lang="ko-KR" altLang="en-US" smtClean="0"/>
              <a:t>2018. 5. 27.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A3C3ED4-2F69-4842-B484-2D246EC8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B9595-1DC0-B74E-9C28-2FEF3D09A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DD36B-58E6-6C41-B17D-2F7434FD55F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1025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40C32B-0013-4341-A7E7-F55D6EF04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0E77679-478B-C148-BC2A-D93CA6447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B00998-2139-5347-A961-F62EE7AED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B358-F0DB-2B4E-A5A6-B3BA662B36EC}" type="datetimeFigureOut">
              <a:rPr kumimoji="1" lang="ko-KR" altLang="en-US" smtClean="0"/>
              <a:t>2018. 5. 27.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355D5E4-E4EE-A04D-B0E6-11473D685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F3B72D6-81A9-CB46-BAA1-18B332250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DD36B-58E6-6C41-B17D-2F7434FD55F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3795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E01342B-9FA5-6143-8468-58BC71D313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1E0C83A-663F-4140-AB8F-9CA2228B6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CB45B7-716D-8D44-AB58-68BFF2F44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B358-F0DB-2B4E-A5A6-B3BA662B36EC}" type="datetimeFigureOut">
              <a:rPr kumimoji="1" lang="ko-KR" altLang="en-US" smtClean="0"/>
              <a:t>2018. 5. 27.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4A3405D-9F51-6147-A8B2-5CEFD74B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713FB92-8C7D-6C4E-866E-7452FA721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DD36B-58E6-6C41-B17D-2F7434FD55F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43238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DD6013-9A92-9649-B3B0-8BE6395D4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1C7DDE1-6C08-E645-A1A4-4BE3DD567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C216307-7B95-CA43-B044-BA09BE989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B358-F0DB-2B4E-A5A6-B3BA662B36EC}" type="datetimeFigureOut">
              <a:rPr kumimoji="1" lang="ko-KR" altLang="en-US" smtClean="0"/>
              <a:t>2018. 5. 27.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6A89CFA-234C-4A41-9296-C442D135A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E1D7EA1-0A26-B549-BF37-E85F21F4E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DD36B-58E6-6C41-B17D-2F7434FD55F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7692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AD86F8-DDC2-CA49-A35E-4FC12ED30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2606D7-197F-EB47-937C-C3FEE32A7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143BEFB-EFC5-804A-B32D-0209557C9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B358-F0DB-2B4E-A5A6-B3BA662B36EC}" type="datetimeFigureOut">
              <a:rPr kumimoji="1" lang="ko-KR" altLang="en-US" smtClean="0"/>
              <a:t>2018. 5. 27.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A57497F-01C5-9446-B4EB-8D1A6D83E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886B8BA-1191-ED41-B14D-CA2F20058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DD36B-58E6-6C41-B17D-2F7434FD55F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84016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581BC0-86F4-3844-8D24-5CE77F666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559758-D988-654B-848B-13656267C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5109A18-F67D-F94D-8718-A3826AFEE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715B132-8123-914F-8E13-877972A28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B358-F0DB-2B4E-A5A6-B3BA662B36EC}" type="datetimeFigureOut">
              <a:rPr kumimoji="1" lang="ko-KR" altLang="en-US" smtClean="0"/>
              <a:t>2018. 5. 27.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049FC11-4709-A647-814D-B244B8342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788BE48-E127-6848-85CF-2B6F7ADA2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DD36B-58E6-6C41-B17D-2F7434FD55F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5950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2F2507-140B-DB47-A107-D41738C53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6B77427-E9DD-6B41-BBBD-82145F7BE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7220E16-A391-F14D-832E-BB2584D8C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31A65F5-C2B3-4C49-9193-8FD7B3FAF6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EB884D1-E0D3-E340-BAD4-A3D34A28C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48BAD95-58CD-7C41-9C38-1471A5668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B358-F0DB-2B4E-A5A6-B3BA662B36EC}" type="datetimeFigureOut">
              <a:rPr kumimoji="1" lang="ko-KR" altLang="en-US" smtClean="0"/>
              <a:t>2018. 5. 27.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1E2585E-5962-FA45-94F6-CF74AE6B7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5A210BD-37B4-B943-AD90-86842D22E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DD36B-58E6-6C41-B17D-2F7434FD55F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3821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461402-9984-1149-92AB-4EA921824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166877E-6A04-0E4A-BA68-DF48D8AC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B358-F0DB-2B4E-A5A6-B3BA662B36EC}" type="datetimeFigureOut">
              <a:rPr kumimoji="1" lang="ko-KR" altLang="en-US" smtClean="0"/>
              <a:t>2018. 5. 27.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E893F96-F1D1-F34C-8620-7D16A21CD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DB38F5B-1480-F54F-81AA-B3FD6CF19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DD36B-58E6-6C41-B17D-2F7434FD55F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2480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CCA477C-0C17-454F-8C5D-56E59B1AA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B358-F0DB-2B4E-A5A6-B3BA662B36EC}" type="datetimeFigureOut">
              <a:rPr kumimoji="1" lang="ko-KR" altLang="en-US" smtClean="0"/>
              <a:t>2018. 5. 27.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A31DE5B-D061-E644-836E-A57F80148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E5C69CA-6320-5D4A-BF1F-5C9BF2F4A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DD36B-58E6-6C41-B17D-2F7434FD55F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4279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B83F4E-9B8E-4F49-AEC4-7538E5990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D14A76B-F3B5-4B43-BB17-E528EDDE3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3306B04-6FC6-B04A-95AB-813387463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BD040DE-EFA3-F846-9EAA-3121F58A6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B358-F0DB-2B4E-A5A6-B3BA662B36EC}" type="datetimeFigureOut">
              <a:rPr kumimoji="1" lang="ko-KR" altLang="en-US" smtClean="0"/>
              <a:t>2018. 5. 27.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0484E7C-7D06-4D4F-83F6-7C70A853E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DC0149C-F189-134E-BE32-1FF59385B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DD36B-58E6-6C41-B17D-2F7434FD55F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8729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358611-9164-0A46-B4DA-8C475C478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86BB500-397E-0149-98E7-815ADB0F3C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BA34E32-BD0F-2743-980C-56BCCE63D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E6A4366-CDF6-F149-B5C5-4B61134CD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B358-F0DB-2B4E-A5A6-B3BA662B36EC}" type="datetimeFigureOut">
              <a:rPr kumimoji="1" lang="ko-KR" altLang="en-US" smtClean="0"/>
              <a:t>2018. 5. 27.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1EB1D40-413E-6148-A9F7-8815B1F93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FC74E8E-61F5-344A-BDE9-762227E37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DD36B-58E6-6C41-B17D-2F7434FD55F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5782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B6E00C3-62A5-9E49-B2E4-41A43C6DA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FE98F3D-1368-A843-BDF6-7BBF2A161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A6844BB-18F3-7B48-9AC9-088FB5169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AB358-F0DB-2B4E-A5A6-B3BA662B36EC}" type="datetimeFigureOut">
              <a:rPr kumimoji="1" lang="ko-KR" altLang="en-US" smtClean="0"/>
              <a:t>2018. 5. 27.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A51F891-EB3F-D149-A477-454F95870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F8ED003-498E-A746-A4CF-78EAAE7376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DD36B-58E6-6C41-B17D-2F7434FD55F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5602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57F64E5C-6EEC-9646-8593-F1FC357CE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768"/>
            <a:ext cx="12192000" cy="614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3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6BD4196-DEF3-6645-8173-D682629AA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445"/>
            <a:ext cx="12192000" cy="614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63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E991F39-E0A1-F949-BE9E-787C3751F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92"/>
            <a:ext cx="12192000" cy="668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21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3DDA1F9-A179-AE43-A376-A558C58CD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028"/>
            <a:ext cx="12192000" cy="602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09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CE7725A-DE2C-2045-A769-77B45ACFE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2920"/>
            <a:ext cx="12192000" cy="56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87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CEF596B-9CC0-6E47-B73D-117654176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266"/>
            <a:ext cx="12192000" cy="603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64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C7A0766-3419-BF4C-BAA9-78F5F5C21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262" y="0"/>
            <a:ext cx="7415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23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와이드스크린</PresentationFormat>
  <Paragraphs>0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 승인</dc:creator>
  <cp:lastModifiedBy>박 승인</cp:lastModifiedBy>
  <cp:revision>1</cp:revision>
  <dcterms:created xsi:type="dcterms:W3CDTF">2018-05-27T09:40:29Z</dcterms:created>
  <dcterms:modified xsi:type="dcterms:W3CDTF">2018-05-27T09:42:20Z</dcterms:modified>
</cp:coreProperties>
</file>