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3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089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12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2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736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4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39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44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80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82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180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A2E8-28BE-4A38-8F8E-804AD9287ECB}" type="datetimeFigureOut">
              <a:rPr lang="en-IN" smtClean="0"/>
              <a:t>26-02-2018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4C86-D132-4B3C-893F-A2D269DBD1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63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745" y="2154477"/>
            <a:ext cx="1415441" cy="5887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593395" y="2154477"/>
            <a:ext cx="1415441" cy="5887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ounded Rectangle 5"/>
          <p:cNvSpPr/>
          <p:nvPr/>
        </p:nvSpPr>
        <p:spPr>
          <a:xfrm>
            <a:off x="5549704" y="970670"/>
            <a:ext cx="1491175" cy="703386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Isosceles Triangle 6"/>
          <p:cNvSpPr/>
          <p:nvPr/>
        </p:nvSpPr>
        <p:spPr>
          <a:xfrm>
            <a:off x="5815029" y="1797732"/>
            <a:ext cx="941798" cy="1041010"/>
          </a:xfrm>
          <a:prstGeom prst="triangle">
            <a:avLst/>
          </a:prstGeom>
          <a:solidFill>
            <a:schemeClr val="accent1">
              <a:alpha val="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5662245" y="3365750"/>
            <a:ext cx="1415441" cy="5887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1195756" y="4009292"/>
            <a:ext cx="731516" cy="66118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4745" y="2152355"/>
            <a:ext cx="131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Aruba 7210 WLC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173400" y="4149019"/>
            <a:ext cx="858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 325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593395" y="2321169"/>
            <a:ext cx="1415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Switch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5662245" y="1135909"/>
            <a:ext cx="137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Proxy Server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5894361" y="2448839"/>
            <a:ext cx="80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5914402" y="3534565"/>
            <a:ext cx="116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IN" dirty="0"/>
          </a:p>
        </p:txBody>
      </p:sp>
      <p:sp>
        <p:nvSpPr>
          <p:cNvPr id="18" name="Explosion 2 17"/>
          <p:cNvSpPr/>
          <p:nvPr/>
        </p:nvSpPr>
        <p:spPr>
          <a:xfrm rot="1150737">
            <a:off x="8283908" y="1505241"/>
            <a:ext cx="2363372" cy="1737360"/>
          </a:xfrm>
          <a:prstGeom prst="irregularSeal2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8792308" y="2318237"/>
            <a:ext cx="108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ISP</a:t>
            </a:r>
            <a:endParaRPr lang="en-IN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310186" y="2318237"/>
            <a:ext cx="12832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36972" y="2448839"/>
            <a:ext cx="9055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1"/>
          </p:cNvCxnSpPr>
          <p:nvPr/>
        </p:nvCxnSpPr>
        <p:spPr>
          <a:xfrm flipH="1" flipV="1">
            <a:off x="4301115" y="1320575"/>
            <a:ext cx="1248589" cy="1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5" idx="0"/>
          </p:cNvCxnSpPr>
          <p:nvPr/>
        </p:nvCxnSpPr>
        <p:spPr>
          <a:xfrm>
            <a:off x="4301115" y="1320575"/>
            <a:ext cx="1" cy="833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3"/>
          </p:cNvCxnSpPr>
          <p:nvPr/>
        </p:nvCxnSpPr>
        <p:spPr>
          <a:xfrm>
            <a:off x="7040879" y="1322363"/>
            <a:ext cx="2145324" cy="475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7" idx="3"/>
          </p:cNvCxnSpPr>
          <p:nvPr/>
        </p:nvCxnSpPr>
        <p:spPr>
          <a:xfrm flipH="1">
            <a:off x="7077686" y="2687569"/>
            <a:ext cx="1461403" cy="1031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2302540" y="2573996"/>
            <a:ext cx="3352059" cy="1211273"/>
          </a:xfrm>
          <a:prstGeom prst="bentConnector3">
            <a:avLst>
              <a:gd name="adj1" fmla="val 3195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51687" y="2742414"/>
            <a:ext cx="50778" cy="1356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23611" y="1941342"/>
            <a:ext cx="634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Ge-0/0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2273765" y="2700242"/>
            <a:ext cx="634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Ge-0/1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951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2018-02-26T14:17:36Z</dcterms:created>
  <dcterms:modified xsi:type="dcterms:W3CDTF">2018-02-26T14:24:03Z</dcterms:modified>
</cp:coreProperties>
</file>