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1B54E-1B72-4E0D-B87E-B38BF78AB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0F84F5-7B8B-4A6F-B404-130AA1288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747CC1-0A33-4BAA-97DE-A6DBBCE7D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3117-F2B8-44BD-AB47-18CA936B35FA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2E8D0E-5B81-4D8C-966A-B892230E8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E0DE00-019D-444B-BCFC-CC6C788D5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B1F3-548C-45BD-ABB6-40E3204C05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129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17B1-35DF-4EA0-8D54-5759B4475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5226C9-BD8D-4057-B1A6-5AB1A729B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3DB410-DD5B-46D2-B290-F96E7F41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3117-F2B8-44BD-AB47-18CA936B35FA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BA77E5-A9EA-410C-B1A5-E425EADF8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DCED5D-7013-4873-ABE2-0192E9A6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B1F3-548C-45BD-ABB6-40E3204C05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475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FB4DFC-4F8A-4EE0-9DAA-A4C16A795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4143D9-C4A6-407B-BFE4-D30F8A6D4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67B828-16D4-4409-B13C-5CE364EBF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3117-F2B8-44BD-AB47-18CA936B35FA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404115-C368-4C1B-BA72-7A38B131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8D63B7-2627-41FD-A99B-2F0C9A21B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B1F3-548C-45BD-ABB6-40E3204C05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954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C5C756-B3F5-4DA8-8153-B9874D7A1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16AE19-882E-440E-97AD-6629E9C2B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F344-EA98-4CF0-ABAC-BA546194D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3117-F2B8-44BD-AB47-18CA936B35FA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C9B919-3ED5-45CA-8CEA-D5E692691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5BBBFB-8EA1-42FD-B93F-AAEA907D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B1F3-548C-45BD-ABB6-40E3204C05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521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11C372-BF9C-4A98-9ABF-BA0AE80C5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C2C5BE-078C-4A9B-A212-F07E3DF31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C94047-2F9E-41E4-956E-9C8BA6AD6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3117-F2B8-44BD-AB47-18CA936B35FA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D6A9BC-F791-4DAD-88B8-9B620C881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6E7FBD-4EAF-4530-A882-B74CA32D3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B1F3-548C-45BD-ABB6-40E3204C05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19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B8745B-F7DA-41BE-9FFC-47F3D5404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264698-2425-405F-9095-273D708E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619094-7F07-4EC8-B55E-CFD01FBB4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29307A-F090-4E6D-8FE3-DCFD3A8E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3117-F2B8-44BD-AB47-18CA936B35FA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6C4FE4-3A2D-4B7A-90AA-150F10167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C8B0D1-9C7E-4D82-BA4E-AF45B3FCE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B1F3-548C-45BD-ABB6-40E3204C05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686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702D4-22D9-4AFC-AF0C-3ED8737A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D7CC42-1FC5-4FF2-BD9F-2CF74AE91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D56884-90EE-4D89-90FB-8D1A5EA05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0D5EBF-C520-49BB-A3B5-98BA91B321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300A55-E654-42EC-AB3C-C1692511E6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EF348C7-054C-4FB5-AF03-E0E8305F1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3117-F2B8-44BD-AB47-18CA936B35FA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7CE6A98-1BAA-425C-9C73-7693F85ED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0AD2EE7-EF73-4E2B-A78D-10757E7D7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B1F3-548C-45BD-ABB6-40E3204C05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77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4F62BC-EC67-4891-8253-1FFE66A1D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2D95E6D-600C-4DBC-BAC8-6AF89F9A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3117-F2B8-44BD-AB47-18CA936B35FA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53E500-E612-470B-B630-8C1A6B58C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3AB299A-9318-4450-B75F-5F157BD0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B1F3-548C-45BD-ABB6-40E3204C05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13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1878594-9B62-4FB9-B825-3B26966B8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3117-F2B8-44BD-AB47-18CA936B35FA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FC2E39-BEB2-469A-95A8-F728136D1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CF426E3-4A14-433E-9D2E-00AA4B854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B1F3-548C-45BD-ABB6-40E3204C05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8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23873F-A03C-4767-990A-CD0E112B1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9CEDF9-56C4-4430-A736-052DD7A33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556666-C384-4DA3-9001-88F2CC639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B2BA1E-7CDA-40D6-A8D0-6B0038A69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3117-F2B8-44BD-AB47-18CA936B35FA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CB964B-D7F5-4116-B7EB-EC4C6D3EC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0D69FE-D56A-4BBD-AF39-36475F6C2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B1F3-548C-45BD-ABB6-40E3204C05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50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14EEB-7A85-4B56-84C0-5C3ADA553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A95AE7-A8FD-4B5C-A945-801426D96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EB381A-4B22-4722-B923-5FA74BDD2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58E5EE-08C3-49C5-AAE5-84368288A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3117-F2B8-44BD-AB47-18CA936B35FA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F79847-E059-4254-AEF3-4114E1081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70E2C0-A2E9-4C5E-9C77-383966267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B1F3-548C-45BD-ABB6-40E3204C05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366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F427888-74C5-4986-9D19-E662414C4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94C89B-C1D0-4E89-9617-B2ED6FE86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1BA388-73A6-4F29-8B4E-95EAB4915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F3117-F2B8-44BD-AB47-18CA936B35FA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FC2240-2363-4512-A13A-749515323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65196D-FF24-480C-BF30-3837589D1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DB1F3-548C-45BD-ABB6-40E3204C05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469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C97A153-3E33-4BF3-813C-690A4BDB6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5" y="738187"/>
            <a:ext cx="10115550" cy="286702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647F5BA-60F0-40EB-BBCA-0A4D1A719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50" y="3371850"/>
            <a:ext cx="8534400" cy="328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69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5021F60-10B5-4FF9-8BE2-B6164F57D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" y="433388"/>
            <a:ext cx="6791325" cy="353747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0B0565C-4A7F-4168-9162-08D47D9D69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9525" y="3714750"/>
            <a:ext cx="6600825" cy="268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82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F8BAB02-22C8-4148-895D-868382934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1038225"/>
            <a:ext cx="89535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3915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Damian Barragan Alonso</dc:creator>
  <cp:lastModifiedBy>Damian Barragan Alonso</cp:lastModifiedBy>
  <cp:revision>1</cp:revision>
  <dcterms:created xsi:type="dcterms:W3CDTF">2017-12-15T16:18:45Z</dcterms:created>
  <dcterms:modified xsi:type="dcterms:W3CDTF">2017-12-15T16:23:44Z</dcterms:modified>
</cp:coreProperties>
</file>