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34"/>
    <p:restoredTop sz="94586"/>
  </p:normalViewPr>
  <p:slideViewPr>
    <p:cSldViewPr snapToGrid="0" snapToObjects="1">
      <p:cViewPr>
        <p:scale>
          <a:sx n="75" d="100"/>
          <a:sy n="75" d="100"/>
        </p:scale>
        <p:origin x="1024" y="7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 smtClean="0"/>
              <a:t>마스터 제목 스타일 편집</a:t>
            </a:r>
            <a:endParaRPr kumimoji="1" lang="ko-KR" altLang="en-US"/>
          </a:p>
        </p:txBody>
      </p:sp>
      <p:sp>
        <p:nvSpPr>
          <p:cNvPr id="3" name="부제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 smtClean="0"/>
              <a:t>마스터 부제목 스타일 편집</a:t>
            </a:r>
            <a:endParaRPr kumimoji="1"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9577-13D8-D946-BD54-7B544D25C788}" type="datetimeFigureOut">
              <a:rPr kumimoji="1" lang="ko-KR" altLang="en-US" smtClean="0"/>
              <a:t>2016. 8. 23.</a:t>
            </a:fld>
            <a:endParaRPr kumimoji="1"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506B3-D8F7-0445-ADBF-C7117CC0AE2A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123881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 smtClean="0"/>
              <a:t>마스터 제목 스타일 편집</a:t>
            </a:r>
            <a:endParaRPr kumimoji="1"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 smtClean="0"/>
              <a:t>마스터 텍스트 스타일을 편집하려면 클릭</a:t>
            </a:r>
          </a:p>
          <a:p>
            <a:pPr lvl="1"/>
            <a:r>
              <a:rPr kumimoji="1" lang="ko-KR" altLang="en-US" smtClean="0"/>
              <a:t>두 번째 수준</a:t>
            </a:r>
          </a:p>
          <a:p>
            <a:pPr lvl="2"/>
            <a:r>
              <a:rPr kumimoji="1" lang="ko-KR" altLang="en-US" smtClean="0"/>
              <a:t>세 번째 수준</a:t>
            </a:r>
          </a:p>
          <a:p>
            <a:pPr lvl="3"/>
            <a:r>
              <a:rPr kumimoji="1" lang="ko-KR" altLang="en-US" smtClean="0"/>
              <a:t>네 번째 수준</a:t>
            </a:r>
          </a:p>
          <a:p>
            <a:pPr lvl="4"/>
            <a:r>
              <a:rPr kumimoji="1" lang="ko-KR" altLang="en-US" smtClean="0"/>
              <a:t>다섯 번째 수준</a:t>
            </a:r>
            <a:endParaRPr kumimoji="1"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9577-13D8-D946-BD54-7B544D25C788}" type="datetimeFigureOut">
              <a:rPr kumimoji="1" lang="ko-KR" altLang="en-US" smtClean="0"/>
              <a:t>2016. 8. 23.</a:t>
            </a:fld>
            <a:endParaRPr kumimoji="1"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506B3-D8F7-0445-ADBF-C7117CC0AE2A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747869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 smtClean="0"/>
              <a:t>마스터 제목 스타일 편집</a:t>
            </a:r>
            <a:endParaRPr kumimoji="1"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ko-KR" altLang="en-US" smtClean="0"/>
              <a:t>마스터 텍스트 스타일을 편집하려면 클릭</a:t>
            </a:r>
          </a:p>
          <a:p>
            <a:pPr lvl="1"/>
            <a:r>
              <a:rPr kumimoji="1" lang="ko-KR" altLang="en-US" smtClean="0"/>
              <a:t>두 번째 수준</a:t>
            </a:r>
          </a:p>
          <a:p>
            <a:pPr lvl="2"/>
            <a:r>
              <a:rPr kumimoji="1" lang="ko-KR" altLang="en-US" smtClean="0"/>
              <a:t>세 번째 수준</a:t>
            </a:r>
          </a:p>
          <a:p>
            <a:pPr lvl="3"/>
            <a:r>
              <a:rPr kumimoji="1" lang="ko-KR" altLang="en-US" smtClean="0"/>
              <a:t>네 번째 수준</a:t>
            </a:r>
          </a:p>
          <a:p>
            <a:pPr lvl="4"/>
            <a:r>
              <a:rPr kumimoji="1" lang="ko-KR" altLang="en-US" smtClean="0"/>
              <a:t>다섯 번째 수준</a:t>
            </a:r>
            <a:endParaRPr kumimoji="1"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9577-13D8-D946-BD54-7B544D25C788}" type="datetimeFigureOut">
              <a:rPr kumimoji="1" lang="ko-KR" altLang="en-US" smtClean="0"/>
              <a:t>2016. 8. 23.</a:t>
            </a:fld>
            <a:endParaRPr kumimoji="1"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506B3-D8F7-0445-ADBF-C7117CC0AE2A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02023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 smtClean="0"/>
              <a:t>마스터 제목 스타일 편집</a:t>
            </a:r>
            <a:endParaRPr kumimoji="1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 smtClean="0"/>
              <a:t>마스터 텍스트 스타일을 편집하려면 클릭</a:t>
            </a:r>
          </a:p>
          <a:p>
            <a:pPr lvl="1"/>
            <a:r>
              <a:rPr kumimoji="1" lang="ko-KR" altLang="en-US" smtClean="0"/>
              <a:t>두 번째 수준</a:t>
            </a:r>
          </a:p>
          <a:p>
            <a:pPr lvl="2"/>
            <a:r>
              <a:rPr kumimoji="1" lang="ko-KR" altLang="en-US" smtClean="0"/>
              <a:t>세 번째 수준</a:t>
            </a:r>
          </a:p>
          <a:p>
            <a:pPr lvl="3"/>
            <a:r>
              <a:rPr kumimoji="1" lang="ko-KR" altLang="en-US" smtClean="0"/>
              <a:t>네 번째 수준</a:t>
            </a:r>
          </a:p>
          <a:p>
            <a:pPr lvl="4"/>
            <a:r>
              <a:rPr kumimoji="1" lang="ko-KR" altLang="en-US" smtClean="0"/>
              <a:t>다섯 번째 수준</a:t>
            </a:r>
            <a:endParaRPr kumimoji="1"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9577-13D8-D946-BD54-7B544D25C788}" type="datetimeFigureOut">
              <a:rPr kumimoji="1" lang="ko-KR" altLang="en-US" smtClean="0"/>
              <a:t>2016. 8. 23.</a:t>
            </a:fld>
            <a:endParaRPr kumimoji="1"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506B3-D8F7-0445-ADBF-C7117CC0AE2A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629561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 smtClean="0"/>
              <a:t>마스터 제목 스타일 편집</a:t>
            </a:r>
            <a:endParaRPr kumimoji="1"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ko-KR" altLang="en-US" smtClean="0"/>
              <a:t>마스터 텍스트 스타일을 편집하려면 클릭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9577-13D8-D946-BD54-7B544D25C788}" type="datetimeFigureOut">
              <a:rPr kumimoji="1" lang="ko-KR" altLang="en-US" smtClean="0"/>
              <a:t>2016. 8. 23.</a:t>
            </a:fld>
            <a:endParaRPr kumimoji="1"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506B3-D8F7-0445-ADBF-C7117CC0AE2A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84571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 smtClean="0"/>
              <a:t>마스터 제목 스타일 편집</a:t>
            </a:r>
            <a:endParaRPr kumimoji="1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 smtClean="0"/>
              <a:t>마스터 텍스트 스타일을 편집하려면 클릭</a:t>
            </a:r>
          </a:p>
          <a:p>
            <a:pPr lvl="1"/>
            <a:r>
              <a:rPr kumimoji="1" lang="ko-KR" altLang="en-US" smtClean="0"/>
              <a:t>두 번째 수준</a:t>
            </a:r>
          </a:p>
          <a:p>
            <a:pPr lvl="2"/>
            <a:r>
              <a:rPr kumimoji="1" lang="ko-KR" altLang="en-US" smtClean="0"/>
              <a:t>세 번째 수준</a:t>
            </a:r>
          </a:p>
          <a:p>
            <a:pPr lvl="3"/>
            <a:r>
              <a:rPr kumimoji="1" lang="ko-KR" altLang="en-US" smtClean="0"/>
              <a:t>네 번째 수준</a:t>
            </a:r>
          </a:p>
          <a:p>
            <a:pPr lvl="4"/>
            <a:r>
              <a:rPr kumimoji="1" lang="ko-KR" altLang="en-US" smtClean="0"/>
              <a:t>다섯 번째 수준</a:t>
            </a:r>
            <a:endParaRPr kumimoji="1"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 smtClean="0"/>
              <a:t>마스터 텍스트 스타일을 편집하려면 클릭</a:t>
            </a:r>
          </a:p>
          <a:p>
            <a:pPr lvl="1"/>
            <a:r>
              <a:rPr kumimoji="1" lang="ko-KR" altLang="en-US" smtClean="0"/>
              <a:t>두 번째 수준</a:t>
            </a:r>
          </a:p>
          <a:p>
            <a:pPr lvl="2"/>
            <a:r>
              <a:rPr kumimoji="1" lang="ko-KR" altLang="en-US" smtClean="0"/>
              <a:t>세 번째 수준</a:t>
            </a:r>
          </a:p>
          <a:p>
            <a:pPr lvl="3"/>
            <a:r>
              <a:rPr kumimoji="1" lang="ko-KR" altLang="en-US" smtClean="0"/>
              <a:t>네 번째 수준</a:t>
            </a:r>
          </a:p>
          <a:p>
            <a:pPr lvl="4"/>
            <a:r>
              <a:rPr kumimoji="1" lang="ko-KR" altLang="en-US" smtClean="0"/>
              <a:t>다섯 번째 수준</a:t>
            </a:r>
            <a:endParaRPr kumimoji="1"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9577-13D8-D946-BD54-7B544D25C788}" type="datetimeFigureOut">
              <a:rPr kumimoji="1" lang="ko-KR" altLang="en-US" smtClean="0"/>
              <a:t>2016. 8. 23.</a:t>
            </a:fld>
            <a:endParaRPr kumimoji="1"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506B3-D8F7-0445-ADBF-C7117CC0AE2A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713545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ko-KR" altLang="en-US" smtClean="0"/>
              <a:t>마스터 제목 스타일 편집</a:t>
            </a:r>
            <a:endParaRPr kumimoji="1"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 smtClean="0"/>
              <a:t>마스터 텍스트 스타일을 편집하려면 클릭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ko-KR" altLang="en-US" smtClean="0"/>
              <a:t>마스터 텍스트 스타일을 편집하려면 클릭</a:t>
            </a:r>
          </a:p>
          <a:p>
            <a:pPr lvl="1"/>
            <a:r>
              <a:rPr kumimoji="1" lang="ko-KR" altLang="en-US" smtClean="0"/>
              <a:t>두 번째 수준</a:t>
            </a:r>
          </a:p>
          <a:p>
            <a:pPr lvl="2"/>
            <a:r>
              <a:rPr kumimoji="1" lang="ko-KR" altLang="en-US" smtClean="0"/>
              <a:t>세 번째 수준</a:t>
            </a:r>
          </a:p>
          <a:p>
            <a:pPr lvl="3"/>
            <a:r>
              <a:rPr kumimoji="1" lang="ko-KR" altLang="en-US" smtClean="0"/>
              <a:t>네 번째 수준</a:t>
            </a:r>
          </a:p>
          <a:p>
            <a:pPr lvl="4"/>
            <a:r>
              <a:rPr kumimoji="1" lang="ko-KR" altLang="en-US" smtClean="0"/>
              <a:t>다섯 번째 수준</a:t>
            </a:r>
            <a:endParaRPr kumimoji="1"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 smtClean="0"/>
              <a:t>마스터 텍스트 스타일을 편집하려면 클릭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ko-KR" altLang="en-US" smtClean="0"/>
              <a:t>마스터 텍스트 스타일을 편집하려면 클릭</a:t>
            </a:r>
          </a:p>
          <a:p>
            <a:pPr lvl="1"/>
            <a:r>
              <a:rPr kumimoji="1" lang="ko-KR" altLang="en-US" smtClean="0"/>
              <a:t>두 번째 수준</a:t>
            </a:r>
          </a:p>
          <a:p>
            <a:pPr lvl="2"/>
            <a:r>
              <a:rPr kumimoji="1" lang="ko-KR" altLang="en-US" smtClean="0"/>
              <a:t>세 번째 수준</a:t>
            </a:r>
          </a:p>
          <a:p>
            <a:pPr lvl="3"/>
            <a:r>
              <a:rPr kumimoji="1" lang="ko-KR" altLang="en-US" smtClean="0"/>
              <a:t>네 번째 수준</a:t>
            </a:r>
          </a:p>
          <a:p>
            <a:pPr lvl="4"/>
            <a:r>
              <a:rPr kumimoji="1" lang="ko-KR" altLang="en-US" smtClean="0"/>
              <a:t>다섯 번째 수준</a:t>
            </a:r>
            <a:endParaRPr kumimoji="1"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9577-13D8-D946-BD54-7B544D25C788}" type="datetimeFigureOut">
              <a:rPr kumimoji="1" lang="ko-KR" altLang="en-US" smtClean="0"/>
              <a:t>2016. 8. 23.</a:t>
            </a:fld>
            <a:endParaRPr kumimoji="1"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506B3-D8F7-0445-ADBF-C7117CC0AE2A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800318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 smtClean="0"/>
              <a:t>마스터 제목 스타일 편집</a:t>
            </a:r>
            <a:endParaRPr kumimoji="1"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9577-13D8-D946-BD54-7B544D25C788}" type="datetimeFigureOut">
              <a:rPr kumimoji="1" lang="ko-KR" altLang="en-US" smtClean="0"/>
              <a:t>2016. 8. 23.</a:t>
            </a:fld>
            <a:endParaRPr kumimoji="1"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506B3-D8F7-0445-ADBF-C7117CC0AE2A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062649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백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9577-13D8-D946-BD54-7B544D25C788}" type="datetimeFigureOut">
              <a:rPr kumimoji="1" lang="ko-KR" altLang="en-US" smtClean="0"/>
              <a:t>2016. 8. 23.</a:t>
            </a:fld>
            <a:endParaRPr kumimoji="1"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506B3-D8F7-0445-ADBF-C7117CC0AE2A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25280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 smtClean="0"/>
              <a:t>마스터 제목 스타일 편집</a:t>
            </a:r>
            <a:endParaRPr kumimoji="1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 smtClean="0"/>
              <a:t>마스터 텍스트 스타일을 편집하려면 클릭</a:t>
            </a:r>
          </a:p>
          <a:p>
            <a:pPr lvl="1"/>
            <a:r>
              <a:rPr kumimoji="1" lang="ko-KR" altLang="en-US" smtClean="0"/>
              <a:t>두 번째 수준</a:t>
            </a:r>
          </a:p>
          <a:p>
            <a:pPr lvl="2"/>
            <a:r>
              <a:rPr kumimoji="1" lang="ko-KR" altLang="en-US" smtClean="0"/>
              <a:t>세 번째 수준</a:t>
            </a:r>
          </a:p>
          <a:p>
            <a:pPr lvl="3"/>
            <a:r>
              <a:rPr kumimoji="1" lang="ko-KR" altLang="en-US" smtClean="0"/>
              <a:t>네 번째 수준</a:t>
            </a:r>
          </a:p>
          <a:p>
            <a:pPr lvl="4"/>
            <a:r>
              <a:rPr kumimoji="1" lang="ko-KR" altLang="en-US" smtClean="0"/>
              <a:t>다섯 번째 수준</a:t>
            </a:r>
            <a:endParaRPr kumimoji="1"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 smtClean="0"/>
              <a:t>마스터 텍스트 스타일을 편집하려면 클릭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9577-13D8-D946-BD54-7B544D25C788}" type="datetimeFigureOut">
              <a:rPr kumimoji="1" lang="ko-KR" altLang="en-US" smtClean="0"/>
              <a:t>2016. 8. 23.</a:t>
            </a:fld>
            <a:endParaRPr kumimoji="1"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506B3-D8F7-0445-ADBF-C7117CC0AE2A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048633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 smtClean="0"/>
              <a:t>마스터 제목 스타일 편집</a:t>
            </a:r>
            <a:endParaRPr kumimoji="1"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 smtClean="0"/>
              <a:t>마스터 텍스트 스타일을 편집하려면 클릭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69577-13D8-D946-BD54-7B544D25C788}" type="datetimeFigureOut">
              <a:rPr kumimoji="1" lang="ko-KR" altLang="en-US" smtClean="0"/>
              <a:t>2016. 8. 23.</a:t>
            </a:fld>
            <a:endParaRPr kumimoji="1"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506B3-D8F7-0445-ADBF-C7117CC0AE2A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124460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 smtClean="0"/>
              <a:t>마스터 제목 스타일 편집</a:t>
            </a:r>
            <a:endParaRPr kumimoji="1"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 smtClean="0"/>
              <a:t>마스터 텍스트 스타일을 편집하려면 클릭</a:t>
            </a:r>
          </a:p>
          <a:p>
            <a:pPr lvl="1"/>
            <a:r>
              <a:rPr kumimoji="1" lang="ko-KR" altLang="en-US" smtClean="0"/>
              <a:t>두 번째 수준</a:t>
            </a:r>
          </a:p>
          <a:p>
            <a:pPr lvl="2"/>
            <a:r>
              <a:rPr kumimoji="1" lang="ko-KR" altLang="en-US" smtClean="0"/>
              <a:t>세 번째 수준</a:t>
            </a:r>
          </a:p>
          <a:p>
            <a:pPr lvl="3"/>
            <a:r>
              <a:rPr kumimoji="1" lang="ko-KR" altLang="en-US" smtClean="0"/>
              <a:t>네 번째 수준</a:t>
            </a:r>
          </a:p>
          <a:p>
            <a:pPr lvl="4"/>
            <a:r>
              <a:rPr kumimoji="1" lang="ko-KR" altLang="en-US" smtClean="0"/>
              <a:t>다섯 번째 수준</a:t>
            </a:r>
            <a:endParaRPr kumimoji="1"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69577-13D8-D946-BD54-7B544D25C788}" type="datetimeFigureOut">
              <a:rPr kumimoji="1" lang="ko-KR" altLang="en-US" smtClean="0"/>
              <a:t>2016. 8. 23.</a:t>
            </a:fld>
            <a:endParaRPr kumimoji="1"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506B3-D8F7-0445-ADBF-C7117CC0AE2A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354138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8411" y="350729"/>
            <a:ext cx="2002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dirty="0" smtClean="0"/>
              <a:t>MIB file &amp; Guide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411" y="955489"/>
            <a:ext cx="6607848" cy="5014250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1129553" y="5109886"/>
            <a:ext cx="3173506" cy="2510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cxnSp>
        <p:nvCxnSpPr>
          <p:cNvPr id="12" name="직선 화살표 연결선 11"/>
          <p:cNvCxnSpPr/>
          <p:nvPr/>
        </p:nvCxnSpPr>
        <p:spPr>
          <a:xfrm>
            <a:off x="4303059" y="5289176"/>
            <a:ext cx="466165" cy="844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158764" y="6183962"/>
            <a:ext cx="7291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dirty="0" smtClean="0"/>
              <a:t>Guide MIB has been defined as "</a:t>
            </a:r>
            <a:r>
              <a:rPr kumimoji="1" lang="en-US" altLang="ko-KR" dirty="0" err="1" smtClean="0"/>
              <a:t>wlanAPRadioRxRate</a:t>
            </a:r>
            <a:r>
              <a:rPr kumimoji="1" lang="en-US" altLang="ko-KR" dirty="0" smtClean="0"/>
              <a:t>" is "</a:t>
            </a:r>
            <a:r>
              <a:rPr kumimoji="1" lang="en-US" altLang="ko-KR" dirty="0" err="1" smtClean="0"/>
              <a:t>kByte</a:t>
            </a:r>
            <a:r>
              <a:rPr kumimoji="1" lang="en-US" altLang="ko-KR" dirty="0" smtClean="0"/>
              <a:t> / s".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5179472" y="6463651"/>
            <a:ext cx="58711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b="1" smtClean="0">
                <a:solidFill>
                  <a:srgbClr val="FF0000"/>
                </a:solidFill>
              </a:rPr>
              <a:t>However, as is different from the results we tested.</a:t>
            </a:r>
            <a:endParaRPr lang="ko-KR" alt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326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8411" y="350729"/>
            <a:ext cx="1625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dirty="0" smtClean="0"/>
              <a:t>Test Topology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1503123" y="1553227"/>
            <a:ext cx="3219189" cy="576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dirty="0" smtClean="0"/>
              <a:t>Aruba Controller</a:t>
            </a:r>
          </a:p>
          <a:p>
            <a:pPr algn="ctr"/>
            <a:r>
              <a:rPr kumimoji="1" lang="en-US" altLang="ko-KR" dirty="0" smtClean="0"/>
              <a:t>7010  v6.4.4.9</a:t>
            </a:r>
            <a:endParaRPr kumimoji="1" lang="ko-KR" altLang="en-US" dirty="0"/>
          </a:p>
        </p:txBody>
      </p:sp>
      <p:sp>
        <p:nvSpPr>
          <p:cNvPr id="6" name="삼각형 5"/>
          <p:cNvSpPr/>
          <p:nvPr/>
        </p:nvSpPr>
        <p:spPr>
          <a:xfrm>
            <a:off x="7620000" y="1555684"/>
            <a:ext cx="735106" cy="57374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cxnSp>
        <p:nvCxnSpPr>
          <p:cNvPr id="8" name="직선 연결선[R] 7"/>
          <p:cNvCxnSpPr>
            <a:stCxn id="5" idx="3"/>
            <a:endCxn id="6" idx="1"/>
          </p:cNvCxnSpPr>
          <p:nvPr/>
        </p:nvCxnSpPr>
        <p:spPr>
          <a:xfrm>
            <a:off x="4722312" y="1841326"/>
            <a:ext cx="3081465" cy="12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389820" y="2165776"/>
            <a:ext cx="1180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dirty="0" smtClean="0"/>
              <a:t>AP 205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9251577" y="3397622"/>
            <a:ext cx="1255059" cy="699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dirty="0" smtClean="0"/>
              <a:t>11g</a:t>
            </a:r>
          </a:p>
          <a:p>
            <a:pPr algn="ctr"/>
            <a:r>
              <a:rPr kumimoji="1" lang="en-US" altLang="ko-KR" dirty="0" smtClean="0"/>
              <a:t>Client</a:t>
            </a:r>
            <a:endParaRPr kumimoji="1" lang="ko-KR" altLang="en-US" dirty="0"/>
          </a:p>
        </p:txBody>
      </p:sp>
      <p:sp>
        <p:nvSpPr>
          <p:cNvPr id="11" name="직사각형 10"/>
          <p:cNvSpPr/>
          <p:nvPr/>
        </p:nvSpPr>
        <p:spPr>
          <a:xfrm>
            <a:off x="2485187" y="3747246"/>
            <a:ext cx="1255059" cy="699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dirty="0" err="1" smtClean="0"/>
              <a:t>iPerf</a:t>
            </a:r>
            <a:r>
              <a:rPr kumimoji="1" lang="en-US" altLang="ko-KR" dirty="0" smtClean="0"/>
              <a:t> Server</a:t>
            </a:r>
            <a:endParaRPr kumimoji="1" lang="ko-KR" altLang="en-US" dirty="0"/>
          </a:p>
        </p:txBody>
      </p:sp>
      <p:cxnSp>
        <p:nvCxnSpPr>
          <p:cNvPr id="13" name="직선 연결선[R] 12"/>
          <p:cNvCxnSpPr>
            <a:stCxn id="5" idx="2"/>
            <a:endCxn id="11" idx="0"/>
          </p:cNvCxnSpPr>
          <p:nvPr/>
        </p:nvCxnSpPr>
        <p:spPr>
          <a:xfrm flipH="1">
            <a:off x="3112717" y="2129425"/>
            <a:ext cx="1" cy="16178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/>
          <p:nvPr/>
        </p:nvCxnSpPr>
        <p:spPr>
          <a:xfrm>
            <a:off x="8803341" y="2165776"/>
            <a:ext cx="1075765" cy="1044081"/>
          </a:xfrm>
          <a:prstGeom prst="straightConnector1">
            <a:avLst/>
          </a:prstGeom>
          <a:ln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299833" y="1079203"/>
            <a:ext cx="1478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mtClean="0"/>
              <a:t>172.16.0.254</a:t>
            </a:r>
            <a:endParaRPr kumimoji="1" lang="en-US" altLang="ko-KR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2373571" y="4446493"/>
            <a:ext cx="1478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dirty="0" smtClean="0"/>
              <a:t>172.16.0.100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281621" y="4099968"/>
            <a:ext cx="122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smtClean="0"/>
              <a:t>172.16.0.3</a:t>
            </a:r>
            <a:endParaRPr kumimoji="1" lang="en-US" altLang="ko-KR" dirty="0" smtClean="0"/>
          </a:p>
        </p:txBody>
      </p:sp>
      <p:cxnSp>
        <p:nvCxnSpPr>
          <p:cNvPr id="21" name="직선 화살표 연결선 20"/>
          <p:cNvCxnSpPr/>
          <p:nvPr/>
        </p:nvCxnSpPr>
        <p:spPr>
          <a:xfrm flipV="1">
            <a:off x="4275117" y="3645725"/>
            <a:ext cx="4295139" cy="451144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672826" y="4127711"/>
            <a:ext cx="1180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dirty="0" smtClean="0"/>
              <a:t>2.4GHz</a:t>
            </a:r>
          </a:p>
          <a:p>
            <a:pPr algn="ctr"/>
            <a:r>
              <a:rPr kumimoji="1" lang="en-US" altLang="ko-KR" dirty="0" err="1" smtClean="0"/>
              <a:t>iPerf</a:t>
            </a:r>
            <a:r>
              <a:rPr kumimoji="1" lang="en-US" altLang="ko-KR" dirty="0" smtClean="0"/>
              <a:t> Test</a:t>
            </a:r>
          </a:p>
        </p:txBody>
      </p:sp>
    </p:spTree>
    <p:extLst>
      <p:ext uri="{BB962C8B-B14F-4D97-AF65-F5344CB8AC3E}">
        <p14:creationId xmlns:p14="http://schemas.microsoft.com/office/powerpoint/2010/main" val="604988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5" t="2957" r="3287" b="4838"/>
          <a:stretch/>
        </p:blipFill>
        <p:spPr>
          <a:xfrm>
            <a:off x="635430" y="898903"/>
            <a:ext cx="8601559" cy="5343826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7423688" y="5594888"/>
            <a:ext cx="1704813" cy="464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dirty="0" err="1" smtClean="0"/>
              <a:t>iPerf</a:t>
            </a:r>
            <a:r>
              <a:rPr kumimoji="1" lang="en-US" altLang="ko-KR" dirty="0" smtClean="0"/>
              <a:t> Server</a:t>
            </a:r>
            <a:endParaRPr kumimoji="1"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697423" y="1655735"/>
            <a:ext cx="1704813" cy="4649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dirty="0" smtClean="0"/>
              <a:t>MIB Browser</a:t>
            </a:r>
            <a:endParaRPr kumimoji="1"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8411" y="350729"/>
            <a:ext cx="1392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ko-KR" dirty="0" smtClean="0"/>
              <a:t>Test Results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1070830" y="3445310"/>
            <a:ext cx="2318322" cy="2510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697423" y="4718512"/>
            <a:ext cx="1704813" cy="98600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4171864" y="2807220"/>
            <a:ext cx="2497384" cy="106010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4926304" y="4767257"/>
            <a:ext cx="2288228" cy="14754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638910" y="6211669"/>
            <a:ext cx="44534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As a result we tested is not "kiloByte / s" 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r>
              <a:rPr lang="ko-KR" altLang="en-US" dirty="0" smtClean="0">
                <a:solidFill>
                  <a:srgbClr val="FF0000"/>
                </a:solidFill>
              </a:rPr>
              <a:t>It seems to be "Byte / s".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9343014" y="1206782"/>
            <a:ext cx="2877735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Helvetica" charset="0"/>
              </a:rPr>
              <a:t>MIB Guide is  </a:t>
            </a:r>
            <a:r>
              <a:rPr lang="en-US" altLang="ko-KR" sz="1400" dirty="0" err="1">
                <a:solidFill>
                  <a:prstClr val="black"/>
                </a:solidFill>
                <a:latin typeface="Helvetica" charset="0"/>
              </a:rPr>
              <a:t>incurrect</a:t>
            </a:r>
            <a:r>
              <a:rPr lang="en-US" altLang="ko-KR" sz="1400" dirty="0">
                <a:solidFill>
                  <a:prstClr val="black"/>
                </a:solidFill>
                <a:latin typeface="Helvetica" charset="0"/>
              </a:rPr>
              <a:t> (</a:t>
            </a:r>
            <a:r>
              <a:rPr lang="en-US" altLang="ko-KR" sz="1400" dirty="0" err="1">
                <a:solidFill>
                  <a:prstClr val="black"/>
                </a:solidFill>
                <a:latin typeface="Helvetica" charset="0"/>
              </a:rPr>
              <a:t>kbyte</a:t>
            </a:r>
            <a:r>
              <a:rPr lang="en-US" altLang="ko-KR" sz="1400" dirty="0">
                <a:solidFill>
                  <a:prstClr val="black"/>
                </a:solidFill>
                <a:latin typeface="Helvetica" charset="0"/>
              </a:rPr>
              <a:t> /s )</a:t>
            </a:r>
          </a:p>
          <a:p>
            <a:endParaRPr lang="en-US" altLang="ko-KR" sz="1400" dirty="0">
              <a:solidFill>
                <a:prstClr val="black"/>
              </a:solidFill>
              <a:latin typeface="Helvetica" charset="0"/>
            </a:endParaRPr>
          </a:p>
          <a:p>
            <a:r>
              <a:rPr lang="en-US" altLang="ko-KR" sz="1400" dirty="0" err="1">
                <a:solidFill>
                  <a:prstClr val="black"/>
                </a:solidFill>
                <a:latin typeface="Helvetica" charset="0"/>
              </a:rPr>
              <a:t>wlanApRadioRxRate</a:t>
            </a:r>
            <a:r>
              <a:rPr lang="en-US" altLang="ko-KR" sz="1400" dirty="0">
                <a:solidFill>
                  <a:prstClr val="black"/>
                </a:solidFill>
                <a:latin typeface="Helvetica" charset="0"/>
              </a:rPr>
              <a:t> -&gt; (byte/s)</a:t>
            </a:r>
          </a:p>
          <a:p>
            <a:r>
              <a:rPr lang="en-US" altLang="ko-KR" sz="1400" dirty="0" err="1">
                <a:solidFill>
                  <a:prstClr val="black"/>
                </a:solidFill>
                <a:latin typeface="Helvetica" charset="0"/>
              </a:rPr>
              <a:t>wlanApRadioTxRate</a:t>
            </a:r>
            <a:r>
              <a:rPr lang="en-US" altLang="ko-KR" sz="1400" dirty="0">
                <a:solidFill>
                  <a:prstClr val="black"/>
                </a:solidFill>
                <a:latin typeface="Helvetica" charset="0"/>
              </a:rPr>
              <a:t> -&gt; (byte/s)</a:t>
            </a:r>
          </a:p>
          <a:p>
            <a:endParaRPr lang="en-US" altLang="ko-KR" sz="1400" dirty="0">
              <a:solidFill>
                <a:prstClr val="black"/>
              </a:solidFill>
              <a:latin typeface="Helvetica" charset="0"/>
            </a:endParaRPr>
          </a:p>
          <a:p>
            <a:endParaRPr lang="en-US" altLang="ko-KR" sz="1400" dirty="0">
              <a:solidFill>
                <a:prstClr val="black"/>
              </a:solidFill>
              <a:latin typeface="Helvetica" charset="0"/>
            </a:endParaRPr>
          </a:p>
          <a:p>
            <a:r>
              <a:rPr lang="nb-NO" altLang="ko-KR" sz="1400" dirty="0">
                <a:solidFill>
                  <a:prstClr val="black"/>
                </a:solidFill>
                <a:latin typeface="Helvetica" charset="0"/>
              </a:rPr>
              <a:t>2864735 </a:t>
            </a:r>
            <a:r>
              <a:rPr lang="nb-NO" altLang="ko-KR" sz="1400" dirty="0" err="1">
                <a:solidFill>
                  <a:prstClr val="black"/>
                </a:solidFill>
                <a:latin typeface="Helvetica" charset="0"/>
              </a:rPr>
              <a:t>X</a:t>
            </a:r>
            <a:r>
              <a:rPr lang="nb-NO" altLang="ko-KR" sz="1400" dirty="0">
                <a:solidFill>
                  <a:prstClr val="black"/>
                </a:solidFill>
                <a:latin typeface="Helvetica" charset="0"/>
              </a:rPr>
              <a:t> 8 = 22,917,880 bit</a:t>
            </a:r>
          </a:p>
        </p:txBody>
      </p:sp>
    </p:spTree>
    <p:extLst>
      <p:ext uri="{BB962C8B-B14F-4D97-AF65-F5344CB8AC3E}">
        <p14:creationId xmlns:p14="http://schemas.microsoft.com/office/powerpoint/2010/main" val="2056439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100</Words>
  <Application>Microsoft Macintosh PowerPoint</Application>
  <PresentationFormat>와이드스크린</PresentationFormat>
  <Paragraphs>27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맑은 고딕</vt:lpstr>
      <vt:lpstr>Helvetica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Office 사용자</dc:creator>
  <cp:lastModifiedBy>Microsoft Office 사용자</cp:lastModifiedBy>
  <cp:revision>5</cp:revision>
  <dcterms:created xsi:type="dcterms:W3CDTF">2016-08-23T01:44:03Z</dcterms:created>
  <dcterms:modified xsi:type="dcterms:W3CDTF">2016-08-23T02:18:34Z</dcterms:modified>
</cp:coreProperties>
</file>