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746" r:id="rId5"/>
  </p:sldMasterIdLst>
  <p:notesMasterIdLst>
    <p:notesMasterId r:id="rId29"/>
  </p:notesMasterIdLst>
  <p:handoutMasterIdLst>
    <p:handoutMasterId r:id="rId30"/>
  </p:handoutMasterIdLst>
  <p:sldIdLst>
    <p:sldId id="2109380168" r:id="rId6"/>
    <p:sldId id="355" r:id="rId7"/>
    <p:sldId id="2109380164" r:id="rId8"/>
    <p:sldId id="4276" r:id="rId9"/>
    <p:sldId id="2109380174" r:id="rId10"/>
    <p:sldId id="2109380175" r:id="rId11"/>
    <p:sldId id="2109380176" r:id="rId12"/>
    <p:sldId id="2109380177" r:id="rId13"/>
    <p:sldId id="4267" r:id="rId14"/>
    <p:sldId id="4277" r:id="rId15"/>
    <p:sldId id="4278" r:id="rId16"/>
    <p:sldId id="2109380179" r:id="rId17"/>
    <p:sldId id="2109380178" r:id="rId18"/>
    <p:sldId id="4273" r:id="rId19"/>
    <p:sldId id="2109380180" r:id="rId20"/>
    <p:sldId id="2109380182" r:id="rId21"/>
    <p:sldId id="940" r:id="rId22"/>
    <p:sldId id="360" r:id="rId23"/>
    <p:sldId id="2109380165" r:id="rId24"/>
    <p:sldId id="4279" r:id="rId25"/>
    <p:sldId id="2109380181" r:id="rId26"/>
    <p:sldId id="2109380173" r:id="rId27"/>
    <p:sldId id="362"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kshit, Saumya" initials="DS" lastIdx="51" clrIdx="0">
    <p:extLst>
      <p:ext uri="{19B8F6BF-5375-455C-9EA6-DF929625EA0E}">
        <p15:presenceInfo xmlns:p15="http://schemas.microsoft.com/office/powerpoint/2012/main" userId="S-1-5-21-1343024091-879983540-725345543-2670213" providerId="AD"/>
      </p:ext>
    </p:extLst>
  </p:cmAuthor>
  <p:cmAuthor id="2" name="Tanuku, N  V M Kishore" initials="TNVMK" lastIdx="15" clrIdx="1">
    <p:extLst>
      <p:ext uri="{19B8F6BF-5375-455C-9EA6-DF929625EA0E}">
        <p15:presenceInfo xmlns:p15="http://schemas.microsoft.com/office/powerpoint/2012/main" userId="S-1-5-21-1343024091-879983540-725345543-2589995" providerId="AD"/>
      </p:ext>
    </p:extLst>
  </p:cmAuthor>
  <p:cmAuthor id="3" name="Daryl Wan" initials="DW" lastIdx="5" clrIdx="2">
    <p:extLst>
      <p:ext uri="{19B8F6BF-5375-455C-9EA6-DF929625EA0E}">
        <p15:presenceInfo xmlns:p15="http://schemas.microsoft.com/office/powerpoint/2012/main" userId="Daryl Wan" providerId="None"/>
      </p:ext>
    </p:extLst>
  </p:cmAuthor>
  <p:cmAuthor id="4" name="NN, Yash" initials="NY" lastIdx="1" clrIdx="3">
    <p:extLst>
      <p:ext uri="{19B8F6BF-5375-455C-9EA6-DF929625EA0E}">
        <p15:presenceInfo xmlns:p15="http://schemas.microsoft.com/office/powerpoint/2012/main" userId="S::yashavantha.n.n@hpe.com::575635b9-892a-4563-8da3-afef5f396e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7A5"/>
    <a:srgbClr val="ECF6F4"/>
    <a:srgbClr val="008375"/>
    <a:srgbClr val="FF4C00"/>
    <a:srgbClr val="C8E379"/>
    <a:srgbClr val="646569"/>
    <a:srgbClr val="C3C5C8"/>
    <a:srgbClr val="004876"/>
    <a:srgbClr val="9FD4C9"/>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38CBC-FCD1-44A8-840A-0B6805A380CC}" v="34" dt="2021-08-19T10:42:58.251"/>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6" autoAdjust="0"/>
    <p:restoredTop sz="57309" autoAdjust="0"/>
  </p:normalViewPr>
  <p:slideViewPr>
    <p:cSldViewPr>
      <p:cViewPr varScale="1">
        <p:scale>
          <a:sx n="53" d="100"/>
          <a:sy n="53" d="100"/>
        </p:scale>
        <p:origin x="1714" y="72"/>
      </p:cViewPr>
      <p:guideLst>
        <p:guide orient="horz" pos="2160"/>
        <p:guide orient="horz" pos="3840"/>
        <p:guide pos="3840"/>
        <p:guide pos="384"/>
        <p:guide pos="7296"/>
        <p:guide orient="horz" pos="960"/>
      </p:guideLst>
    </p:cSldViewPr>
  </p:slideViewPr>
  <p:notesTextViewPr>
    <p:cViewPr>
      <p:scale>
        <a:sx n="3" d="2"/>
        <a:sy n="3" d="2"/>
      </p:scale>
      <p:origin x="0" y="0"/>
    </p:cViewPr>
  </p:notesTextViewPr>
  <p:sorterViewPr>
    <p:cViewPr varScale="1">
      <p:scale>
        <a:sx n="1" d="1"/>
        <a:sy n="1" d="1"/>
      </p:scale>
      <p:origin x="0" y="-4596"/>
    </p:cViewPr>
  </p:sorterViewPr>
  <p:notesViewPr>
    <p:cSldViewPr>
      <p:cViewPr varScale="1">
        <p:scale>
          <a:sx n="139" d="100"/>
          <a:sy n="139" d="100"/>
        </p:scale>
        <p:origin x="3888"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N, Yash" userId="575635b9-892a-4563-8da3-afef5f396eaf" providerId="ADAL" clId="{7B41707B-728D-4AB3-A96E-D1909E071CB6}"/>
    <pc:docChg chg="undo custSel modSld">
      <pc:chgData name="NN, Yash" userId="575635b9-892a-4563-8da3-afef5f396eaf" providerId="ADAL" clId="{7B41707B-728D-4AB3-A96E-D1909E071CB6}" dt="2021-08-19T10:59:56.766" v="108" actId="478"/>
      <pc:docMkLst>
        <pc:docMk/>
      </pc:docMkLst>
      <pc:sldChg chg="delSp modSp mod">
        <pc:chgData name="NN, Yash" userId="575635b9-892a-4563-8da3-afef5f396eaf" providerId="ADAL" clId="{7B41707B-728D-4AB3-A96E-D1909E071CB6}" dt="2021-08-19T10:59:56.766" v="108" actId="478"/>
        <pc:sldMkLst>
          <pc:docMk/>
          <pc:sldMk cId="1410301505" sldId="2109380182"/>
        </pc:sldMkLst>
        <pc:spChg chg="mod">
          <ac:chgData name="NN, Yash" userId="575635b9-892a-4563-8da3-afef5f396eaf" providerId="ADAL" clId="{7B41707B-728D-4AB3-A96E-D1909E071CB6}" dt="2021-08-19T10:59:30.968" v="106" actId="6549"/>
          <ac:spMkLst>
            <pc:docMk/>
            <pc:sldMk cId="1410301505" sldId="2109380182"/>
            <ac:spMk id="3" creationId="{1F667FEA-3BF0-49FA-B108-F3C86DC8EB89}"/>
          </ac:spMkLst>
        </pc:spChg>
        <pc:spChg chg="del">
          <ac:chgData name="NN, Yash" userId="575635b9-892a-4563-8da3-afef5f396eaf" providerId="ADAL" clId="{7B41707B-728D-4AB3-A96E-D1909E071CB6}" dt="2021-08-19T10:59:56.766" v="108" actId="478"/>
          <ac:spMkLst>
            <pc:docMk/>
            <pc:sldMk cId="1410301505" sldId="2109380182"/>
            <ac:spMk id="8" creationId="{863B8A7A-6B46-49CA-911E-74C6C2151E27}"/>
          </ac:spMkLst>
        </pc:spChg>
        <pc:picChg chg="mod">
          <ac:chgData name="NN, Yash" userId="575635b9-892a-4563-8da3-afef5f396eaf" providerId="ADAL" clId="{7B41707B-728D-4AB3-A96E-D1909E071CB6}" dt="2021-08-19T10:59:35.293" v="107" actId="1076"/>
          <ac:picMkLst>
            <pc:docMk/>
            <pc:sldMk cId="1410301505" sldId="2109380182"/>
            <ac:picMk id="10" creationId="{825D6738-4534-44F1-B70B-FA12DEB18F8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8/19/2021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a:t>
            </a:fld>
            <a:endParaRPr lang="en-GB"/>
          </a:p>
        </p:txBody>
      </p:sp>
    </p:spTree>
    <p:extLst>
      <p:ext uri="{BB962C8B-B14F-4D97-AF65-F5344CB8AC3E}">
        <p14:creationId xmlns:p14="http://schemas.microsoft.com/office/powerpoint/2010/main" val="38276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0448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0213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9419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40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LUR + VSA</a:t>
            </a:r>
          </a:p>
          <a:p>
            <a:r>
              <a:rPr lang="en-US" dirty="0"/>
              <a:t>LUR + Radius attributes</a:t>
            </a:r>
          </a:p>
          <a:p>
            <a:r>
              <a:rPr lang="en-US" dirty="0"/>
              <a:t>DUR + Radius attributes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3680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4682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1065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1461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826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6998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20.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6.emf"/><Relationship Id="rId3" Type="http://schemas.microsoft.com/office/2007/relationships/hdphoto" Target="../media/hdphoto1.wdp"/><Relationship Id="rId7"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emf"/><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35.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3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2.xml"/><Relationship Id="rId5" Type="http://schemas.openxmlformats.org/officeDocument/2006/relationships/image" Target="../media/image49.svg"/><Relationship Id="rId4" Type="http://schemas.openxmlformats.org/officeDocument/2006/relationships/image" Target="../media/image4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2.xml"/><Relationship Id="rId4" Type="http://schemas.openxmlformats.org/officeDocument/2006/relationships/image" Target="../media/image5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2.xml"/><Relationship Id="rId4" Type="http://schemas.openxmlformats.org/officeDocument/2006/relationships/image" Target="../media/image5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Master" Target="../slideMasters/slideMaster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62.png"/><Relationship Id="rId1" Type="http://schemas.openxmlformats.org/officeDocument/2006/relationships/slideMaster" Target="../slideMasters/slideMaster2.xml"/><Relationship Id="rId5" Type="http://schemas.openxmlformats.org/officeDocument/2006/relationships/image" Target="../media/image64.svg"/><Relationship Id="rId4" Type="http://schemas.openxmlformats.org/officeDocument/2006/relationships/image" Target="../media/image63.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7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2.xml"/><Relationship Id="rId4" Type="http://schemas.openxmlformats.org/officeDocument/2006/relationships/image" Target="../media/image7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23" y="581396"/>
            <a:ext cx="2404872" cy="1171204"/>
          </a:xfrm>
          <a:prstGeom prst="rect">
            <a:avLst/>
          </a:prstGeom>
        </p:spPr>
      </p:pic>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3"/>
          </a:solidFill>
          <a:ln>
            <a:solidFill>
              <a:schemeClr val="tx2"/>
            </a:solidFill>
          </a:ln>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70616" y="1524000"/>
            <a:ext cx="4111784" cy="4572000"/>
          </a:xfrm>
          <a:solidFill>
            <a:schemeClr val="accent6"/>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2"/>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rgbClr val="00837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rgbClr val="004876"/>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6"/>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23" y="581396"/>
            <a:ext cx="2404872" cy="1171204"/>
          </a:xfrm>
          <a:prstGeom prst="rect">
            <a:avLst/>
          </a:prstGeom>
        </p:spPr>
      </p:pic>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23" y="581396"/>
            <a:ext cx="2404872" cy="1171204"/>
          </a:xfrm>
          <a:prstGeom prst="rect">
            <a:avLst/>
          </a:prstGeom>
        </p:spPr>
      </p:pic>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t Blue 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p:cNvSpPr/>
          <p:nvPr userDrawn="1"/>
        </p:nvSpPr>
        <p:spPr bwMode="ltGray">
          <a:xfrm>
            <a:off x="0" y="0"/>
            <a:ext cx="12192000" cy="304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ight Blu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FFA6CC-5BCA-0044-B082-D6B20FE9A63A}"/>
              </a:ext>
            </a:extLst>
          </p:cNvPr>
          <p:cNvSpPr>
            <a:spLocks noGrp="1"/>
          </p:cNvSpPr>
          <p:nvPr>
            <p:ph type="title" hasCustomPrompt="1"/>
          </p:nvPr>
        </p:nvSpPr>
        <p:spPr>
          <a:xfrm>
            <a:off x="381000" y="3200400"/>
            <a:ext cx="9456737" cy="2286000"/>
          </a:xfrm>
        </p:spPr>
        <p:txBody>
          <a:bodyPr>
            <a:noAutofit/>
          </a:bodyPr>
          <a:lstStyle>
            <a:lvl1pPr marL="384048" indent="-384048">
              <a:lnSpc>
                <a:spcPct val="80000"/>
              </a:lnSpc>
              <a:defRPr sz="6000">
                <a:solidFill>
                  <a:schemeClr val="accent2"/>
                </a:solidFill>
              </a:defRPr>
            </a:lvl1pPr>
          </a:lstStyle>
          <a:p>
            <a:r>
              <a:rPr lang="en-US" dirty="0"/>
              <a:t>“Click to add quote here. Type quotation marks before and after text.”</a:t>
            </a:r>
            <a:endParaRPr dirty="0"/>
          </a:p>
        </p:txBody>
      </p:sp>
      <p:sp>
        <p:nvSpPr>
          <p:cNvPr id="9" name="Text Placeholder 9">
            <a:extLst>
              <a:ext uri="{FF2B5EF4-FFF2-40B4-BE49-F238E27FC236}">
                <a16:creationId xmlns:a16="http://schemas.microsoft.com/office/drawing/2014/main" id="{C1DE90B6-3772-7946-A341-433879837B4E}"/>
              </a:ext>
            </a:extLst>
          </p:cNvPr>
          <p:cNvSpPr>
            <a:spLocks noGrp="1"/>
          </p:cNvSpPr>
          <p:nvPr>
            <p:ph type="body" sz="quarter" idx="14" hasCustomPrompt="1"/>
          </p:nvPr>
        </p:nvSpPr>
        <p:spPr>
          <a:xfrm>
            <a:off x="805839" y="5638800"/>
            <a:ext cx="9031897" cy="457200"/>
          </a:xfrm>
        </p:spPr>
        <p:txBody>
          <a:bodyPr>
            <a:noAutofit/>
          </a:bodyPr>
          <a:lstStyle>
            <a:lvl1pPr marL="0" indent="0">
              <a:spcBef>
                <a:spcPts val="0"/>
              </a:spcBef>
              <a:buFontTx/>
              <a:buNone/>
              <a:defRPr sz="2000">
                <a:solidFill>
                  <a:srgbClr val="FF5440"/>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details</a:t>
            </a:r>
          </a:p>
        </p:txBody>
      </p:sp>
    </p:spTree>
    <p:extLst>
      <p:ext uri="{BB962C8B-B14F-4D97-AF65-F5344CB8AC3E}">
        <p14:creationId xmlns:p14="http://schemas.microsoft.com/office/powerpoint/2010/main" val="34386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Orange Section 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94ABF6E0-0AB1-DE47-A44F-815C77C4E836}"/>
              </a:ext>
            </a:extLst>
          </p:cNvPr>
          <p:cNvSpPr>
            <a:spLocks noGrp="1"/>
          </p:cNvSpPr>
          <p:nvPr>
            <p:ph type="title" hasCustomPrompt="1"/>
          </p:nvPr>
        </p:nvSpPr>
        <p:spPr>
          <a:xfrm>
            <a:off x="606423" y="0"/>
            <a:ext cx="5493549" cy="2694222"/>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10" name="Subtitle 2">
            <a:extLst>
              <a:ext uri="{FF2B5EF4-FFF2-40B4-BE49-F238E27FC236}">
                <a16:creationId xmlns:a16="http://schemas.microsoft.com/office/drawing/2014/main" id="{B2677893-1A26-C949-AE62-02DD574DCD35}"/>
              </a:ext>
            </a:extLst>
          </p:cNvPr>
          <p:cNvSpPr>
            <a:spLocks noGrp="1"/>
          </p:cNvSpPr>
          <p:nvPr>
            <p:ph type="subTitle" idx="1" hasCustomPrompt="1"/>
          </p:nvPr>
        </p:nvSpPr>
        <p:spPr>
          <a:xfrm>
            <a:off x="606423" y="2816287"/>
            <a:ext cx="5485607" cy="1296789"/>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4" name="Group 3">
            <a:extLst>
              <a:ext uri="{FF2B5EF4-FFF2-40B4-BE49-F238E27FC236}">
                <a16:creationId xmlns:a16="http://schemas.microsoft.com/office/drawing/2014/main" id="{79F7D382-B527-42A1-8CDE-56FB5CDB56C0}"/>
              </a:ext>
            </a:extLst>
          </p:cNvPr>
          <p:cNvGrpSpPr/>
          <p:nvPr userDrawn="1"/>
        </p:nvGrpSpPr>
        <p:grpSpPr>
          <a:xfrm>
            <a:off x="4080" y="-387424"/>
            <a:ext cx="2990901" cy="216038"/>
            <a:chOff x="4080" y="-506977"/>
            <a:chExt cx="2990901" cy="335591"/>
          </a:xfrm>
        </p:grpSpPr>
        <p:sp>
          <p:nvSpPr>
            <p:cNvPr id="5" name="Rectangle 4">
              <a:extLst>
                <a:ext uri="{FF2B5EF4-FFF2-40B4-BE49-F238E27FC236}">
                  <a16:creationId xmlns:a16="http://schemas.microsoft.com/office/drawing/2014/main" id="{00FE7DF3-6590-4598-8F7C-30DC58A6139F}"/>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6" name="Rectangle 5">
              <a:extLst>
                <a:ext uri="{FF2B5EF4-FFF2-40B4-BE49-F238E27FC236}">
                  <a16:creationId xmlns:a16="http://schemas.microsoft.com/office/drawing/2014/main" id="{DBA7BF36-D051-4B83-808B-F9CB6234307C}"/>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7" name="Rectangle 6">
              <a:extLst>
                <a:ext uri="{FF2B5EF4-FFF2-40B4-BE49-F238E27FC236}">
                  <a16:creationId xmlns:a16="http://schemas.microsoft.com/office/drawing/2014/main" id="{12C72B34-BE7F-4752-A9C9-E26FAA9DF5AC}"/>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8" name="Rectangle 7">
              <a:extLst>
                <a:ext uri="{FF2B5EF4-FFF2-40B4-BE49-F238E27FC236}">
                  <a16:creationId xmlns:a16="http://schemas.microsoft.com/office/drawing/2014/main" id="{6D16F331-8674-4668-95B0-ABD5E20365A8}"/>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1" name="Rectangle 10">
              <a:extLst>
                <a:ext uri="{FF2B5EF4-FFF2-40B4-BE49-F238E27FC236}">
                  <a16:creationId xmlns:a16="http://schemas.microsoft.com/office/drawing/2014/main" id="{47F1EDB0-DE0C-48AD-BB0E-E54293247B28}"/>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2" name="Rectangle 11">
              <a:extLst>
                <a:ext uri="{FF2B5EF4-FFF2-40B4-BE49-F238E27FC236}">
                  <a16:creationId xmlns:a16="http://schemas.microsoft.com/office/drawing/2014/main" id="{354F3921-EDEF-44AF-B50E-0AB9DE410892}"/>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3" name="Rectangle 12">
              <a:extLst>
                <a:ext uri="{FF2B5EF4-FFF2-40B4-BE49-F238E27FC236}">
                  <a16:creationId xmlns:a16="http://schemas.microsoft.com/office/drawing/2014/main" id="{A0F44860-505C-4E0B-A258-3992129D441A}"/>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4" name="Rectangle 13">
              <a:extLst>
                <a:ext uri="{FF2B5EF4-FFF2-40B4-BE49-F238E27FC236}">
                  <a16:creationId xmlns:a16="http://schemas.microsoft.com/office/drawing/2014/main" id="{B7F57901-1608-4E5A-A9FC-4592FD4A29A4}"/>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grpSp>
    </p:spTree>
    <p:extLst>
      <p:ext uri="{BB962C8B-B14F-4D97-AF65-F5344CB8AC3E}">
        <p14:creationId xmlns:p14="http://schemas.microsoft.com/office/powerpoint/2010/main" val="95347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ark Blue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5DB95EC-64B2-ED44-ACA0-044B667F59AE}"/>
              </a:ext>
            </a:extLst>
          </p:cNvPr>
          <p:cNvSpPr>
            <a:spLocks noGrp="1"/>
          </p:cNvSpPr>
          <p:nvPr>
            <p:ph type="title" hasCustomPrompt="1"/>
          </p:nvPr>
        </p:nvSpPr>
        <p:spPr>
          <a:xfrm>
            <a:off x="606423" y="-1"/>
            <a:ext cx="5485607" cy="2708275"/>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7" name="Subtitle 2">
            <a:extLst>
              <a:ext uri="{FF2B5EF4-FFF2-40B4-BE49-F238E27FC236}">
                <a16:creationId xmlns:a16="http://schemas.microsoft.com/office/drawing/2014/main" id="{990ED92B-28D0-874D-A6DA-26C255782350}"/>
              </a:ext>
            </a:extLst>
          </p:cNvPr>
          <p:cNvSpPr>
            <a:spLocks noGrp="1"/>
          </p:cNvSpPr>
          <p:nvPr>
            <p:ph type="subTitle" idx="1" hasCustomPrompt="1"/>
          </p:nvPr>
        </p:nvSpPr>
        <p:spPr>
          <a:xfrm>
            <a:off x="606423" y="2811697"/>
            <a:ext cx="5485607" cy="1085355"/>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4" name="Group 3">
            <a:extLst>
              <a:ext uri="{FF2B5EF4-FFF2-40B4-BE49-F238E27FC236}">
                <a16:creationId xmlns:a16="http://schemas.microsoft.com/office/drawing/2014/main" id="{F8A754C8-0F8B-4FD2-B315-D31BAD152510}"/>
              </a:ext>
            </a:extLst>
          </p:cNvPr>
          <p:cNvGrpSpPr/>
          <p:nvPr userDrawn="1"/>
        </p:nvGrpSpPr>
        <p:grpSpPr>
          <a:xfrm>
            <a:off x="4080" y="-387424"/>
            <a:ext cx="2990901" cy="216038"/>
            <a:chOff x="4080" y="-506977"/>
            <a:chExt cx="2990901" cy="335591"/>
          </a:xfrm>
        </p:grpSpPr>
        <p:sp>
          <p:nvSpPr>
            <p:cNvPr id="5" name="Rectangle 4">
              <a:extLst>
                <a:ext uri="{FF2B5EF4-FFF2-40B4-BE49-F238E27FC236}">
                  <a16:creationId xmlns:a16="http://schemas.microsoft.com/office/drawing/2014/main" id="{D483BE09-7B75-4D8F-AD8B-3B16888FC39B}"/>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8" name="Rectangle 7">
              <a:extLst>
                <a:ext uri="{FF2B5EF4-FFF2-40B4-BE49-F238E27FC236}">
                  <a16:creationId xmlns:a16="http://schemas.microsoft.com/office/drawing/2014/main" id="{435F6EAB-B27D-4A50-8A1A-C2B87A1AF6B1}"/>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9" name="Rectangle 8">
              <a:extLst>
                <a:ext uri="{FF2B5EF4-FFF2-40B4-BE49-F238E27FC236}">
                  <a16:creationId xmlns:a16="http://schemas.microsoft.com/office/drawing/2014/main" id="{5941A724-0EFA-40E3-86ED-26C55C818676}"/>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0" name="Rectangle 9">
              <a:extLst>
                <a:ext uri="{FF2B5EF4-FFF2-40B4-BE49-F238E27FC236}">
                  <a16:creationId xmlns:a16="http://schemas.microsoft.com/office/drawing/2014/main" id="{F91A7110-E53C-4E40-8FE2-52A85286B58D}"/>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1" name="Rectangle 10">
              <a:extLst>
                <a:ext uri="{FF2B5EF4-FFF2-40B4-BE49-F238E27FC236}">
                  <a16:creationId xmlns:a16="http://schemas.microsoft.com/office/drawing/2014/main" id="{0979D003-8FB6-4848-9D0D-D7925AA42DBB}"/>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2" name="Rectangle 11">
              <a:extLst>
                <a:ext uri="{FF2B5EF4-FFF2-40B4-BE49-F238E27FC236}">
                  <a16:creationId xmlns:a16="http://schemas.microsoft.com/office/drawing/2014/main" id="{F4811920-D3A4-46D0-AE1E-CECE46DEB51F}"/>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3" name="Rectangle 12">
              <a:extLst>
                <a:ext uri="{FF2B5EF4-FFF2-40B4-BE49-F238E27FC236}">
                  <a16:creationId xmlns:a16="http://schemas.microsoft.com/office/drawing/2014/main" id="{0994D0B5-5050-4AE1-90BB-9D8A8DA3E6F1}"/>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4" name="Rectangle 13">
              <a:extLst>
                <a:ext uri="{FF2B5EF4-FFF2-40B4-BE49-F238E27FC236}">
                  <a16:creationId xmlns:a16="http://schemas.microsoft.com/office/drawing/2014/main" id="{C550323E-A469-4BCC-8BD9-74F4DFE3A893}"/>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grpSp>
    </p:spTree>
    <p:extLst>
      <p:ext uri="{BB962C8B-B14F-4D97-AF65-F5344CB8AC3E}">
        <p14:creationId xmlns:p14="http://schemas.microsoft.com/office/powerpoint/2010/main" val="12653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Dark Grey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C0FA5-0D5D-6043-AFA6-5D8F82E5A54C}"/>
              </a:ext>
            </a:extLst>
          </p:cNvPr>
          <p:cNvPicPr>
            <a:picLocks noChangeAspect="1"/>
          </p:cNvPicPr>
          <p:nvPr userDrawn="1"/>
        </p:nvPicPr>
        <p:blipFill>
          <a:blip r:embed="rId3"/>
          <a:stretch>
            <a:fillRect/>
          </a:stretch>
        </p:blipFill>
        <p:spPr>
          <a:xfrm>
            <a:off x="7785100" y="2514600"/>
            <a:ext cx="4406900" cy="4343400"/>
          </a:xfrm>
          <a:prstGeom prst="rect">
            <a:avLst/>
          </a:prstGeom>
        </p:spPr>
      </p:pic>
      <p:sp>
        <p:nvSpPr>
          <p:cNvPr id="8" name="Title 4">
            <a:extLst>
              <a:ext uri="{FF2B5EF4-FFF2-40B4-BE49-F238E27FC236}">
                <a16:creationId xmlns:a16="http://schemas.microsoft.com/office/drawing/2014/main" id="{20B80260-67E5-744B-B7E9-8CCA620E49E2}"/>
              </a:ext>
            </a:extLst>
          </p:cNvPr>
          <p:cNvSpPr>
            <a:spLocks noGrp="1"/>
          </p:cNvSpPr>
          <p:nvPr>
            <p:ph type="title" hasCustomPrompt="1"/>
          </p:nvPr>
        </p:nvSpPr>
        <p:spPr>
          <a:xfrm>
            <a:off x="606423" y="0"/>
            <a:ext cx="5485607" cy="2708275"/>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9" name="Subtitle 2">
            <a:extLst>
              <a:ext uri="{FF2B5EF4-FFF2-40B4-BE49-F238E27FC236}">
                <a16:creationId xmlns:a16="http://schemas.microsoft.com/office/drawing/2014/main" id="{62010DFF-BA15-5F4C-8CA1-E3EBF5AB629C}"/>
              </a:ext>
            </a:extLst>
          </p:cNvPr>
          <p:cNvSpPr>
            <a:spLocks noGrp="1"/>
          </p:cNvSpPr>
          <p:nvPr>
            <p:ph type="subTitle" idx="1" hasCustomPrompt="1"/>
          </p:nvPr>
        </p:nvSpPr>
        <p:spPr>
          <a:xfrm>
            <a:off x="606423" y="2811697"/>
            <a:ext cx="5485607" cy="1085355"/>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5" name="Group 4">
            <a:extLst>
              <a:ext uri="{FF2B5EF4-FFF2-40B4-BE49-F238E27FC236}">
                <a16:creationId xmlns:a16="http://schemas.microsoft.com/office/drawing/2014/main" id="{F9011D73-82F2-42B5-8C2F-47F5CDDC6E6A}"/>
              </a:ext>
            </a:extLst>
          </p:cNvPr>
          <p:cNvGrpSpPr/>
          <p:nvPr userDrawn="1"/>
        </p:nvGrpSpPr>
        <p:grpSpPr>
          <a:xfrm>
            <a:off x="4080" y="-387424"/>
            <a:ext cx="2990901" cy="216038"/>
            <a:chOff x="4080" y="-506977"/>
            <a:chExt cx="2990901" cy="335591"/>
          </a:xfrm>
        </p:grpSpPr>
        <p:sp>
          <p:nvSpPr>
            <p:cNvPr id="6" name="Rectangle 5">
              <a:extLst>
                <a:ext uri="{FF2B5EF4-FFF2-40B4-BE49-F238E27FC236}">
                  <a16:creationId xmlns:a16="http://schemas.microsoft.com/office/drawing/2014/main" id="{5716A8F5-9489-455A-98A9-29B6DD088208}"/>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7" name="Rectangle 6">
              <a:extLst>
                <a:ext uri="{FF2B5EF4-FFF2-40B4-BE49-F238E27FC236}">
                  <a16:creationId xmlns:a16="http://schemas.microsoft.com/office/drawing/2014/main" id="{BE728E67-ED48-41CD-9B9C-D5AFC2E71011}"/>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1" name="Rectangle 10">
              <a:extLst>
                <a:ext uri="{FF2B5EF4-FFF2-40B4-BE49-F238E27FC236}">
                  <a16:creationId xmlns:a16="http://schemas.microsoft.com/office/drawing/2014/main" id="{60AAA874-70A3-455F-A70F-C7847D3DC276}"/>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2" name="Rectangle 11">
              <a:extLst>
                <a:ext uri="{FF2B5EF4-FFF2-40B4-BE49-F238E27FC236}">
                  <a16:creationId xmlns:a16="http://schemas.microsoft.com/office/drawing/2014/main" id="{6FCECB34-0B79-41E9-A905-94774AF161BF}"/>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3" name="Rectangle 12">
              <a:extLst>
                <a:ext uri="{FF2B5EF4-FFF2-40B4-BE49-F238E27FC236}">
                  <a16:creationId xmlns:a16="http://schemas.microsoft.com/office/drawing/2014/main" id="{41CB576D-4B53-4204-A393-85DDF1D6E861}"/>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4" name="Rectangle 13">
              <a:extLst>
                <a:ext uri="{FF2B5EF4-FFF2-40B4-BE49-F238E27FC236}">
                  <a16:creationId xmlns:a16="http://schemas.microsoft.com/office/drawing/2014/main" id="{7D1E4A53-9DE7-4FC9-94A8-2EE33D750559}"/>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5" name="Rectangle 14">
              <a:extLst>
                <a:ext uri="{FF2B5EF4-FFF2-40B4-BE49-F238E27FC236}">
                  <a16:creationId xmlns:a16="http://schemas.microsoft.com/office/drawing/2014/main" id="{D1B8BAEB-E2EE-4A2E-BD55-D925C04E5452}"/>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6" name="Rectangle 15">
              <a:extLst>
                <a:ext uri="{FF2B5EF4-FFF2-40B4-BE49-F238E27FC236}">
                  <a16:creationId xmlns:a16="http://schemas.microsoft.com/office/drawing/2014/main" id="{8A26565D-43C3-4F1E-9B51-7A4007FA5A86}"/>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grpSp>
    </p:spTree>
    <p:extLst>
      <p:ext uri="{BB962C8B-B14F-4D97-AF65-F5344CB8AC3E}">
        <p14:creationId xmlns:p14="http://schemas.microsoft.com/office/powerpoint/2010/main" val="31709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Blood Orange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E79772-FD18-1444-A740-795AA8EE6220}"/>
              </a:ext>
            </a:extLst>
          </p:cNvPr>
          <p:cNvSpPr>
            <a:spLocks noGrp="1"/>
          </p:cNvSpPr>
          <p:nvPr>
            <p:ph type="title" hasCustomPrompt="1"/>
          </p:nvPr>
        </p:nvSpPr>
        <p:spPr>
          <a:xfrm>
            <a:off x="606423" y="-1"/>
            <a:ext cx="5489577" cy="2708276"/>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8" name="Subtitle 2">
            <a:extLst>
              <a:ext uri="{FF2B5EF4-FFF2-40B4-BE49-F238E27FC236}">
                <a16:creationId xmlns:a16="http://schemas.microsoft.com/office/drawing/2014/main" id="{BC775B8D-6FAC-FE4D-AD96-C0061387DE36}"/>
              </a:ext>
            </a:extLst>
          </p:cNvPr>
          <p:cNvSpPr>
            <a:spLocks noGrp="1"/>
          </p:cNvSpPr>
          <p:nvPr>
            <p:ph type="subTitle" idx="1" hasCustomPrompt="1"/>
          </p:nvPr>
        </p:nvSpPr>
        <p:spPr>
          <a:xfrm>
            <a:off x="606423" y="2816287"/>
            <a:ext cx="5489577" cy="1260785"/>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4" name="Group 3">
            <a:extLst>
              <a:ext uri="{FF2B5EF4-FFF2-40B4-BE49-F238E27FC236}">
                <a16:creationId xmlns:a16="http://schemas.microsoft.com/office/drawing/2014/main" id="{DB3A929F-0790-43A8-B00B-D07A4E4204E8}"/>
              </a:ext>
            </a:extLst>
          </p:cNvPr>
          <p:cNvGrpSpPr/>
          <p:nvPr userDrawn="1"/>
        </p:nvGrpSpPr>
        <p:grpSpPr>
          <a:xfrm>
            <a:off x="4080" y="-387424"/>
            <a:ext cx="2990901" cy="216038"/>
            <a:chOff x="4080" y="-506977"/>
            <a:chExt cx="2990901" cy="335591"/>
          </a:xfrm>
        </p:grpSpPr>
        <p:sp>
          <p:nvSpPr>
            <p:cNvPr id="6" name="Rectangle 5">
              <a:extLst>
                <a:ext uri="{FF2B5EF4-FFF2-40B4-BE49-F238E27FC236}">
                  <a16:creationId xmlns:a16="http://schemas.microsoft.com/office/drawing/2014/main" id="{6964095D-33F6-4289-B402-A3964660D1E1}"/>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7" name="Rectangle 6">
              <a:extLst>
                <a:ext uri="{FF2B5EF4-FFF2-40B4-BE49-F238E27FC236}">
                  <a16:creationId xmlns:a16="http://schemas.microsoft.com/office/drawing/2014/main" id="{3D3D9F4B-9AEE-4DED-9E1E-449B884D5523}"/>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9" name="Rectangle 8">
              <a:extLst>
                <a:ext uri="{FF2B5EF4-FFF2-40B4-BE49-F238E27FC236}">
                  <a16:creationId xmlns:a16="http://schemas.microsoft.com/office/drawing/2014/main" id="{D0BF0B25-AB8C-4D37-B110-C9F86DE17F8F}"/>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0" name="Rectangle 9">
              <a:extLst>
                <a:ext uri="{FF2B5EF4-FFF2-40B4-BE49-F238E27FC236}">
                  <a16:creationId xmlns:a16="http://schemas.microsoft.com/office/drawing/2014/main" id="{B5A14E10-9C21-4EEC-825E-3F719FA323CD}"/>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1" name="Rectangle 10">
              <a:extLst>
                <a:ext uri="{FF2B5EF4-FFF2-40B4-BE49-F238E27FC236}">
                  <a16:creationId xmlns:a16="http://schemas.microsoft.com/office/drawing/2014/main" id="{1E5C3219-5B67-4CB4-B19C-A12E7265FD1C}"/>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2" name="Rectangle 11">
              <a:extLst>
                <a:ext uri="{FF2B5EF4-FFF2-40B4-BE49-F238E27FC236}">
                  <a16:creationId xmlns:a16="http://schemas.microsoft.com/office/drawing/2014/main" id="{E7EC0984-8D50-4F30-A3A7-D014CCC7F541}"/>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3" name="Rectangle 12">
              <a:extLst>
                <a:ext uri="{FF2B5EF4-FFF2-40B4-BE49-F238E27FC236}">
                  <a16:creationId xmlns:a16="http://schemas.microsoft.com/office/drawing/2014/main" id="{0BB88CAF-39E5-45F3-BEEB-79FE99921705}"/>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sp>
          <p:nvSpPr>
            <p:cNvPr id="14" name="Rectangle 13">
              <a:extLst>
                <a:ext uri="{FF2B5EF4-FFF2-40B4-BE49-F238E27FC236}">
                  <a16:creationId xmlns:a16="http://schemas.microsoft.com/office/drawing/2014/main" id="{7538A57A-883A-4B71-BCA2-44EEDA3CA894}"/>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chemeClr val="tx1"/>
                </a:solidFill>
              </a:endParaRPr>
            </a:p>
          </p:txBody>
        </p:sp>
      </p:grpSp>
    </p:spTree>
    <p:extLst>
      <p:ext uri="{BB962C8B-B14F-4D97-AF65-F5344CB8AC3E}">
        <p14:creationId xmlns:p14="http://schemas.microsoft.com/office/powerpoint/2010/main" val="34407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ark Blu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04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805839" y="56388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details</a:t>
            </a:r>
          </a:p>
        </p:txBody>
      </p:sp>
    </p:spTree>
    <p:extLst>
      <p:ext uri="{BB962C8B-B14F-4D97-AF65-F5344CB8AC3E}">
        <p14:creationId xmlns:p14="http://schemas.microsoft.com/office/powerpoint/2010/main" val="3204288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8013" y="3429000"/>
            <a:ext cx="5485607" cy="2667000"/>
          </a:xfrm>
        </p:spPr>
        <p:txBody>
          <a:bodyPr>
            <a:noAutofit/>
          </a:bodyPr>
          <a:lstStyle>
            <a:lvl1pPr marL="0" indent="0" algn="l">
              <a:spcBef>
                <a:spcPts val="0"/>
              </a:spcBef>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 ADDITIONAL SPEAKER NAME AND TITLE GOES HERE</a:t>
            </a:r>
          </a:p>
        </p:txBody>
      </p:sp>
      <p:sp>
        <p:nvSpPr>
          <p:cNvPr id="12" name="Text Placeholder 7"/>
          <p:cNvSpPr>
            <a:spLocks noGrp="1"/>
          </p:cNvSpPr>
          <p:nvPr>
            <p:ph type="body" sz="quarter" idx="13" hasCustomPrompt="1"/>
          </p:nvPr>
        </p:nvSpPr>
        <p:spPr>
          <a:xfrm>
            <a:off x="606423" y="533400"/>
            <a:ext cx="5489578" cy="339214"/>
          </a:xfrm>
        </p:spPr>
        <p:txBody>
          <a:bodyPr lIns="28800">
            <a:noAutofit/>
          </a:bodyPr>
          <a:lstStyle>
            <a:lvl1pPr marL="0" indent="0">
              <a:spcBef>
                <a:spcPts val="0"/>
              </a:spcBef>
              <a:buNone/>
              <a:defRPr sz="1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2" name="Group 1">
            <a:extLst>
              <a:ext uri="{FF2B5EF4-FFF2-40B4-BE49-F238E27FC236}">
                <a16:creationId xmlns:a16="http://schemas.microsoft.com/office/drawing/2014/main" id="{C6BC1ED0-E2E3-3B46-8FCB-9522370FEB9A}"/>
              </a:ext>
            </a:extLst>
          </p:cNvPr>
          <p:cNvGrpSpPr/>
          <p:nvPr userDrawn="1"/>
        </p:nvGrpSpPr>
        <p:grpSpPr>
          <a:xfrm>
            <a:off x="1" y="0"/>
            <a:ext cx="12191998" cy="6858000"/>
            <a:chOff x="1" y="0"/>
            <a:chExt cx="12191998" cy="6858000"/>
          </a:xfrm>
        </p:grpSpPr>
        <p:pic>
          <p:nvPicPr>
            <p:cNvPr id="5" name="Picture 4">
              <a:extLst>
                <a:ext uri="{FF2B5EF4-FFF2-40B4-BE49-F238E27FC236}">
                  <a16:creationId xmlns:a16="http://schemas.microsoft.com/office/drawing/2014/main" id="{DB44319C-77F3-824F-A412-6B9074DCBA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1998" cy="6858000"/>
            </a:xfrm>
            <a:prstGeom prst="rect">
              <a:avLst/>
            </a:prstGeom>
          </p:spPr>
        </p:pic>
        <p:pic>
          <p:nvPicPr>
            <p:cNvPr id="4" name="Picture 3">
              <a:extLst>
                <a:ext uri="{FF2B5EF4-FFF2-40B4-BE49-F238E27FC236}">
                  <a16:creationId xmlns:a16="http://schemas.microsoft.com/office/drawing/2014/main" id="{A1F6AACA-23E9-CA4D-882D-0D459D0E2DC4}"/>
                </a:ext>
              </a:extLst>
            </p:cNvPr>
            <p:cNvPicPr>
              <a:picLocks noChangeAspect="1"/>
            </p:cNvPicPr>
            <p:nvPr userDrawn="1"/>
          </p:nvPicPr>
          <p:blipFill>
            <a:blip r:embed="rId4"/>
            <a:stretch>
              <a:fillRect/>
            </a:stretch>
          </p:blipFill>
          <p:spPr>
            <a:xfrm>
              <a:off x="9864000" y="576000"/>
              <a:ext cx="1752600" cy="876300"/>
            </a:xfrm>
            <a:prstGeom prst="rect">
              <a:avLst/>
            </a:prstGeom>
          </p:spPr>
        </p:pic>
      </p:grpSp>
      <p:sp>
        <p:nvSpPr>
          <p:cNvPr id="21" name="Title 4">
            <a:extLst>
              <a:ext uri="{FF2B5EF4-FFF2-40B4-BE49-F238E27FC236}">
                <a16:creationId xmlns:a16="http://schemas.microsoft.com/office/drawing/2014/main" id="{F25F6C1C-6CED-DE4C-A259-85A03AE17EDB}"/>
              </a:ext>
            </a:extLst>
          </p:cNvPr>
          <p:cNvSpPr>
            <a:spLocks noGrp="1"/>
          </p:cNvSpPr>
          <p:nvPr>
            <p:ph type="title" hasCustomPrompt="1"/>
          </p:nvPr>
        </p:nvSpPr>
        <p:spPr>
          <a:xfrm>
            <a:off x="610393" y="872614"/>
            <a:ext cx="5485607" cy="2403986"/>
          </a:xfrm>
        </p:spPr>
        <p:txBody>
          <a:bodyPr anchor="b" anchorCtr="0"/>
          <a:lstStyle>
            <a:lvl1pPr>
              <a:lnSpc>
                <a:spcPct val="80000"/>
              </a:lnSpc>
              <a:defRPr sz="7200">
                <a:solidFill>
                  <a:schemeClr val="accent2"/>
                </a:solidFill>
              </a:defRPr>
            </a:lvl1pPr>
          </a:lstStyle>
          <a:p>
            <a:r>
              <a:rPr lang="en-US" dirty="0"/>
              <a:t>Click to edit the title</a:t>
            </a:r>
            <a:endParaRPr dirty="0"/>
          </a:p>
        </p:txBody>
      </p:sp>
      <p:grpSp>
        <p:nvGrpSpPr>
          <p:cNvPr id="17" name="Group 16">
            <a:extLst>
              <a:ext uri="{FF2B5EF4-FFF2-40B4-BE49-F238E27FC236}">
                <a16:creationId xmlns:a16="http://schemas.microsoft.com/office/drawing/2014/main" id="{C59FE282-4FC4-462A-B9B8-35AC3C2B0637}"/>
              </a:ext>
            </a:extLst>
          </p:cNvPr>
          <p:cNvGrpSpPr/>
          <p:nvPr userDrawn="1"/>
        </p:nvGrpSpPr>
        <p:grpSpPr>
          <a:xfrm>
            <a:off x="4080" y="-387424"/>
            <a:ext cx="2990901" cy="216038"/>
            <a:chOff x="4080" y="-506977"/>
            <a:chExt cx="2990901" cy="335591"/>
          </a:xfrm>
        </p:grpSpPr>
        <p:sp>
          <p:nvSpPr>
            <p:cNvPr id="18" name="Rectangle 17">
              <a:extLst>
                <a:ext uri="{FF2B5EF4-FFF2-40B4-BE49-F238E27FC236}">
                  <a16:creationId xmlns:a16="http://schemas.microsoft.com/office/drawing/2014/main" id="{18E03E0C-3BC8-465A-A386-0C65D983C310}"/>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9" name="Rectangle 18">
              <a:extLst>
                <a:ext uri="{FF2B5EF4-FFF2-40B4-BE49-F238E27FC236}">
                  <a16:creationId xmlns:a16="http://schemas.microsoft.com/office/drawing/2014/main" id="{ACD9B9F2-F810-42DE-9DFB-4FE6902AF3CC}"/>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0" name="Rectangle 19">
              <a:extLst>
                <a:ext uri="{FF2B5EF4-FFF2-40B4-BE49-F238E27FC236}">
                  <a16:creationId xmlns:a16="http://schemas.microsoft.com/office/drawing/2014/main" id="{DEC79761-D3F5-4821-9032-F728CE1E3313}"/>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2" name="Rectangle 21">
              <a:extLst>
                <a:ext uri="{FF2B5EF4-FFF2-40B4-BE49-F238E27FC236}">
                  <a16:creationId xmlns:a16="http://schemas.microsoft.com/office/drawing/2014/main" id="{06B0DE09-795F-4455-A8E2-A8D5570A249C}"/>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3" name="Rectangle 22">
              <a:extLst>
                <a:ext uri="{FF2B5EF4-FFF2-40B4-BE49-F238E27FC236}">
                  <a16:creationId xmlns:a16="http://schemas.microsoft.com/office/drawing/2014/main" id="{7EEEC670-ACA7-413C-AC38-1F53750ABA60}"/>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4" name="Rectangle 23">
              <a:extLst>
                <a:ext uri="{FF2B5EF4-FFF2-40B4-BE49-F238E27FC236}">
                  <a16:creationId xmlns:a16="http://schemas.microsoft.com/office/drawing/2014/main" id="{9E6D66C1-80D3-4B8D-9173-48C06BB1067F}"/>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5" name="Rectangle 24">
              <a:extLst>
                <a:ext uri="{FF2B5EF4-FFF2-40B4-BE49-F238E27FC236}">
                  <a16:creationId xmlns:a16="http://schemas.microsoft.com/office/drawing/2014/main" id="{A9FAF5E3-1B83-40EF-A071-FBBC7AC8285D}"/>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6" name="Rectangle 25">
              <a:extLst>
                <a:ext uri="{FF2B5EF4-FFF2-40B4-BE49-F238E27FC236}">
                  <a16:creationId xmlns:a16="http://schemas.microsoft.com/office/drawing/2014/main" id="{0F19FBB4-C2F3-4948-8E26-76FC8A6A1628}"/>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grpSp>
    </p:spTree>
    <p:extLst>
      <p:ext uri="{BB962C8B-B14F-4D97-AF65-F5344CB8AC3E}">
        <p14:creationId xmlns:p14="http://schemas.microsoft.com/office/powerpoint/2010/main" val="115029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range Title slide without pictur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5BF77E-E928-124E-8B6C-3850FD6283CB}"/>
              </a:ext>
            </a:extLst>
          </p:cNvPr>
          <p:cNvGrpSpPr/>
          <p:nvPr userDrawn="1"/>
        </p:nvGrpSpPr>
        <p:grpSpPr>
          <a:xfrm>
            <a:off x="0" y="-1844"/>
            <a:ext cx="12192000" cy="6859844"/>
            <a:chOff x="0" y="-1844"/>
            <a:chExt cx="12192000" cy="6859844"/>
          </a:xfrm>
        </p:grpSpPr>
        <p:pic>
          <p:nvPicPr>
            <p:cNvPr id="14" name="Picture 13">
              <a:extLst>
                <a:ext uri="{FF2B5EF4-FFF2-40B4-BE49-F238E27FC236}">
                  <a16:creationId xmlns:a16="http://schemas.microsoft.com/office/drawing/2014/main" id="{1493EB7E-9F17-4032-A1AF-049F2550716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48735" y="-1844"/>
              <a:ext cx="6063513" cy="6857999"/>
            </a:xfrm>
            <a:prstGeom prst="rect">
              <a:avLst/>
            </a:prstGeom>
          </p:spPr>
        </p:pic>
        <p:pic>
          <p:nvPicPr>
            <p:cNvPr id="21" name="Graphic 20">
              <a:extLst>
                <a:ext uri="{FF2B5EF4-FFF2-40B4-BE49-F238E27FC236}">
                  <a16:creationId xmlns:a16="http://schemas.microsoft.com/office/drawing/2014/main" id="{3156DAE6-30ED-EC43-A84B-C4D7256DA86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9296400" y="-1844"/>
              <a:ext cx="2895600" cy="2895600"/>
            </a:xfrm>
            <a:prstGeom prst="rect">
              <a:avLst/>
            </a:prstGeom>
          </p:spPr>
        </p:pic>
        <p:pic>
          <p:nvPicPr>
            <p:cNvPr id="13" name="Picture 12">
              <a:extLst>
                <a:ext uri="{FF2B5EF4-FFF2-40B4-BE49-F238E27FC236}">
                  <a16:creationId xmlns:a16="http://schemas.microsoft.com/office/drawing/2014/main" id="{920BE1E2-9519-B448-9235-E8EFFDA553F7}"/>
                </a:ext>
              </a:extLst>
            </p:cNvPr>
            <p:cNvPicPr>
              <a:picLocks noChangeAspect="1"/>
            </p:cNvPicPr>
            <p:nvPr userDrawn="1"/>
          </p:nvPicPr>
          <p:blipFill>
            <a:blip r:embed="rId6"/>
            <a:stretch>
              <a:fillRect/>
            </a:stretch>
          </p:blipFill>
          <p:spPr>
            <a:xfrm>
              <a:off x="9864000" y="576000"/>
              <a:ext cx="1752600" cy="876300"/>
            </a:xfrm>
            <a:prstGeom prst="rect">
              <a:avLst/>
            </a:prstGeom>
          </p:spPr>
        </p:pic>
        <p:pic>
          <p:nvPicPr>
            <p:cNvPr id="10" name="Picture 9">
              <a:extLst>
                <a:ext uri="{FF2B5EF4-FFF2-40B4-BE49-F238E27FC236}">
                  <a16:creationId xmlns:a16="http://schemas.microsoft.com/office/drawing/2014/main" id="{7EB35960-B41A-A140-A1F3-AB50F85DC541}"/>
                </a:ext>
              </a:extLst>
            </p:cNvPr>
            <p:cNvPicPr>
              <a:picLocks noChangeAspect="1"/>
            </p:cNvPicPr>
            <p:nvPr userDrawn="1"/>
          </p:nvPicPr>
          <p:blipFill>
            <a:blip r:embed="rId7"/>
            <a:stretch>
              <a:fillRect/>
            </a:stretch>
          </p:blipFill>
          <p:spPr>
            <a:xfrm>
              <a:off x="7174282" y="1828800"/>
              <a:ext cx="5017718" cy="5029200"/>
            </a:xfrm>
            <a:prstGeom prst="rect">
              <a:avLst/>
            </a:prstGeom>
          </p:spPr>
        </p:pic>
        <p:pic>
          <p:nvPicPr>
            <p:cNvPr id="15" name="Picture 14">
              <a:extLst>
                <a:ext uri="{FF2B5EF4-FFF2-40B4-BE49-F238E27FC236}">
                  <a16:creationId xmlns:a16="http://schemas.microsoft.com/office/drawing/2014/main" id="{4DA703C6-C88D-8C4D-A13B-248116D8810E}"/>
                </a:ext>
              </a:extLst>
            </p:cNvPr>
            <p:cNvPicPr>
              <a:picLocks noChangeAspect="1"/>
            </p:cNvPicPr>
            <p:nvPr userDrawn="1"/>
          </p:nvPicPr>
          <p:blipFill rotWithShape="1">
            <a:blip r:embed="rId8"/>
            <a:srcRect l="4348" b="4543"/>
            <a:stretch/>
          </p:blipFill>
          <p:spPr>
            <a:xfrm>
              <a:off x="0" y="5216306"/>
              <a:ext cx="1676399" cy="1639850"/>
            </a:xfrm>
            <a:prstGeom prst="rect">
              <a:avLst/>
            </a:prstGeom>
          </p:spPr>
        </p:pic>
      </p:grpSp>
      <p:sp>
        <p:nvSpPr>
          <p:cNvPr id="6" name="Title 4">
            <a:extLst>
              <a:ext uri="{FF2B5EF4-FFF2-40B4-BE49-F238E27FC236}">
                <a16:creationId xmlns:a16="http://schemas.microsoft.com/office/drawing/2014/main" id="{65DB95EC-64B2-ED44-ACA0-044B667F59AE}"/>
              </a:ext>
            </a:extLst>
          </p:cNvPr>
          <p:cNvSpPr>
            <a:spLocks noGrp="1"/>
          </p:cNvSpPr>
          <p:nvPr>
            <p:ph type="title" hasCustomPrompt="1"/>
          </p:nvPr>
        </p:nvSpPr>
        <p:spPr>
          <a:xfrm>
            <a:off x="610393" y="872614"/>
            <a:ext cx="5485607" cy="2403986"/>
          </a:xfrm>
        </p:spPr>
        <p:txBody>
          <a:bodyPr anchor="b" anchorCtr="0"/>
          <a:lstStyle>
            <a:lvl1pPr>
              <a:lnSpc>
                <a:spcPct val="80000"/>
              </a:lnSpc>
              <a:defRPr sz="7200">
                <a:solidFill>
                  <a:schemeClr val="bg1"/>
                </a:solidFill>
                <a:latin typeface="+mj-lt"/>
              </a:defRPr>
            </a:lvl1pPr>
          </a:lstStyle>
          <a:p>
            <a:r>
              <a:rPr lang="en-US" dirty="0"/>
              <a:t>Click to edit the title</a:t>
            </a:r>
            <a:endParaRPr dirty="0"/>
          </a:p>
        </p:txBody>
      </p:sp>
      <p:sp>
        <p:nvSpPr>
          <p:cNvPr id="7" name="Subtitle 2">
            <a:extLst>
              <a:ext uri="{FF2B5EF4-FFF2-40B4-BE49-F238E27FC236}">
                <a16:creationId xmlns:a16="http://schemas.microsoft.com/office/drawing/2014/main" id="{990ED92B-28D0-874D-A6DA-26C255782350}"/>
              </a:ext>
            </a:extLst>
          </p:cNvPr>
          <p:cNvSpPr>
            <a:spLocks noGrp="1"/>
          </p:cNvSpPr>
          <p:nvPr>
            <p:ph type="subTitle" idx="1" hasCustomPrompt="1"/>
          </p:nvPr>
        </p:nvSpPr>
        <p:spPr>
          <a:xfrm>
            <a:off x="608013" y="3429000"/>
            <a:ext cx="5485607" cy="2556386"/>
          </a:xfrm>
        </p:spPr>
        <p:txBody>
          <a:bodyPr>
            <a:noAutofit/>
          </a:bodyPr>
          <a:lstStyle>
            <a:lvl1pPr marL="0" indent="0" algn="l">
              <a:spcBef>
                <a:spcPts val="0"/>
              </a:spcBef>
              <a:buNone/>
              <a:defRPr sz="2800" b="1" i="0">
                <a:solidFill>
                  <a:schemeClr val="accent2"/>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 ADDITIONAL SPEAKER NAME AND TITLE GOES HERE</a:t>
            </a:r>
          </a:p>
        </p:txBody>
      </p:sp>
      <p:sp>
        <p:nvSpPr>
          <p:cNvPr id="8" name="Text Placeholder 7">
            <a:extLst>
              <a:ext uri="{FF2B5EF4-FFF2-40B4-BE49-F238E27FC236}">
                <a16:creationId xmlns:a16="http://schemas.microsoft.com/office/drawing/2014/main" id="{DB60916F-4229-544E-A175-2762B4C6A83D}"/>
              </a:ext>
            </a:extLst>
          </p:cNvPr>
          <p:cNvSpPr>
            <a:spLocks noGrp="1"/>
          </p:cNvSpPr>
          <p:nvPr>
            <p:ph type="body" sz="quarter" idx="13" hasCustomPrompt="1"/>
          </p:nvPr>
        </p:nvSpPr>
        <p:spPr>
          <a:xfrm>
            <a:off x="606423" y="533400"/>
            <a:ext cx="5489578" cy="339214"/>
          </a:xfrm>
        </p:spPr>
        <p:txBody>
          <a:bodyPr lIns="28800">
            <a:noAutofit/>
          </a:bodyPr>
          <a:lstStyle>
            <a:lvl1pPr marL="0" indent="0">
              <a:spcBef>
                <a:spcPts val="0"/>
              </a:spcBef>
              <a:buNone/>
              <a:defRPr sz="1600" b="1" i="0" baseline="0">
                <a:solidFill>
                  <a:schemeClr val="accent2"/>
                </a:solidFill>
                <a:latin typeface="+mj-lt"/>
                <a:ea typeface="Open Sans" panose="020B0606030504020204" pitchFamily="34" charset="0"/>
                <a:cs typeface="Open Sans" panose="020B06060305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11" name="Group 10">
            <a:extLst>
              <a:ext uri="{FF2B5EF4-FFF2-40B4-BE49-F238E27FC236}">
                <a16:creationId xmlns:a16="http://schemas.microsoft.com/office/drawing/2014/main" id="{73E25569-EB71-4F7A-A87D-77CE3BECECFC}"/>
              </a:ext>
            </a:extLst>
          </p:cNvPr>
          <p:cNvGrpSpPr/>
          <p:nvPr userDrawn="1"/>
        </p:nvGrpSpPr>
        <p:grpSpPr>
          <a:xfrm>
            <a:off x="4080" y="-387424"/>
            <a:ext cx="2990901" cy="216038"/>
            <a:chOff x="4080" y="-506977"/>
            <a:chExt cx="2990901" cy="335591"/>
          </a:xfrm>
        </p:grpSpPr>
        <p:sp>
          <p:nvSpPr>
            <p:cNvPr id="12" name="Rectangle 11">
              <a:extLst>
                <a:ext uri="{FF2B5EF4-FFF2-40B4-BE49-F238E27FC236}">
                  <a16:creationId xmlns:a16="http://schemas.microsoft.com/office/drawing/2014/main" id="{7EE860AC-18E4-4372-B909-A2E184CDB11B}"/>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6" name="Rectangle 15">
              <a:extLst>
                <a:ext uri="{FF2B5EF4-FFF2-40B4-BE49-F238E27FC236}">
                  <a16:creationId xmlns:a16="http://schemas.microsoft.com/office/drawing/2014/main" id="{C1986AAC-6649-4B78-BF7D-FB1E086C0CE6}"/>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7" name="Rectangle 16">
              <a:extLst>
                <a:ext uri="{FF2B5EF4-FFF2-40B4-BE49-F238E27FC236}">
                  <a16:creationId xmlns:a16="http://schemas.microsoft.com/office/drawing/2014/main" id="{D4C08E40-D070-4B8A-822C-F39B1447D95F}"/>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8" name="Rectangle 17">
              <a:extLst>
                <a:ext uri="{FF2B5EF4-FFF2-40B4-BE49-F238E27FC236}">
                  <a16:creationId xmlns:a16="http://schemas.microsoft.com/office/drawing/2014/main" id="{805976D5-3FBC-4D34-A81B-F98C42DC71E0}"/>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9" name="Rectangle 18">
              <a:extLst>
                <a:ext uri="{FF2B5EF4-FFF2-40B4-BE49-F238E27FC236}">
                  <a16:creationId xmlns:a16="http://schemas.microsoft.com/office/drawing/2014/main" id="{5D0FB1FF-0C64-47F4-A15F-C1BB152BB489}"/>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0" name="Rectangle 19">
              <a:extLst>
                <a:ext uri="{FF2B5EF4-FFF2-40B4-BE49-F238E27FC236}">
                  <a16:creationId xmlns:a16="http://schemas.microsoft.com/office/drawing/2014/main" id="{86600708-A571-462B-90AA-A9E4271916D0}"/>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2" name="Rectangle 21">
              <a:extLst>
                <a:ext uri="{FF2B5EF4-FFF2-40B4-BE49-F238E27FC236}">
                  <a16:creationId xmlns:a16="http://schemas.microsoft.com/office/drawing/2014/main" id="{09ED9156-DE8D-4EB1-8319-67F9320815E8}"/>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23" name="Rectangle 22">
              <a:extLst>
                <a:ext uri="{FF2B5EF4-FFF2-40B4-BE49-F238E27FC236}">
                  <a16:creationId xmlns:a16="http://schemas.microsoft.com/office/drawing/2014/main" id="{079FB42A-C5FC-4052-B1D0-F361232C9BEB}"/>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grpSp>
    </p:spTree>
    <p:extLst>
      <p:ext uri="{BB962C8B-B14F-4D97-AF65-F5344CB8AC3E}">
        <p14:creationId xmlns:p14="http://schemas.microsoft.com/office/powerpoint/2010/main" val="401577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k Blue Frame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userDrawn="1"/>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Orange Section 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94ABF6E0-0AB1-DE47-A44F-815C77C4E836}"/>
              </a:ext>
            </a:extLst>
          </p:cNvPr>
          <p:cNvSpPr>
            <a:spLocks noGrp="1"/>
          </p:cNvSpPr>
          <p:nvPr>
            <p:ph type="title" hasCustomPrompt="1"/>
          </p:nvPr>
        </p:nvSpPr>
        <p:spPr>
          <a:xfrm>
            <a:off x="606423" y="0"/>
            <a:ext cx="5493549" cy="2694222"/>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10" name="Subtitle 2">
            <a:extLst>
              <a:ext uri="{FF2B5EF4-FFF2-40B4-BE49-F238E27FC236}">
                <a16:creationId xmlns:a16="http://schemas.microsoft.com/office/drawing/2014/main" id="{B2677893-1A26-C949-AE62-02DD574DCD35}"/>
              </a:ext>
            </a:extLst>
          </p:cNvPr>
          <p:cNvSpPr>
            <a:spLocks noGrp="1"/>
          </p:cNvSpPr>
          <p:nvPr>
            <p:ph type="subTitle" idx="1" hasCustomPrompt="1"/>
          </p:nvPr>
        </p:nvSpPr>
        <p:spPr>
          <a:xfrm>
            <a:off x="606423" y="2816287"/>
            <a:ext cx="5485607" cy="1296789"/>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4" name="Group 3">
            <a:extLst>
              <a:ext uri="{FF2B5EF4-FFF2-40B4-BE49-F238E27FC236}">
                <a16:creationId xmlns:a16="http://schemas.microsoft.com/office/drawing/2014/main" id="{79F7D382-B527-42A1-8CDE-56FB5CDB56C0}"/>
              </a:ext>
            </a:extLst>
          </p:cNvPr>
          <p:cNvGrpSpPr/>
          <p:nvPr userDrawn="1"/>
        </p:nvGrpSpPr>
        <p:grpSpPr>
          <a:xfrm>
            <a:off x="4080" y="-387424"/>
            <a:ext cx="2990901" cy="216038"/>
            <a:chOff x="4080" y="-506977"/>
            <a:chExt cx="2990901" cy="335591"/>
          </a:xfrm>
        </p:grpSpPr>
        <p:sp>
          <p:nvSpPr>
            <p:cNvPr id="5" name="Rectangle 4">
              <a:extLst>
                <a:ext uri="{FF2B5EF4-FFF2-40B4-BE49-F238E27FC236}">
                  <a16:creationId xmlns:a16="http://schemas.microsoft.com/office/drawing/2014/main" id="{00FE7DF3-6590-4598-8F7C-30DC58A6139F}"/>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6" name="Rectangle 5">
              <a:extLst>
                <a:ext uri="{FF2B5EF4-FFF2-40B4-BE49-F238E27FC236}">
                  <a16:creationId xmlns:a16="http://schemas.microsoft.com/office/drawing/2014/main" id="{DBA7BF36-D051-4B83-808B-F9CB6234307C}"/>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7" name="Rectangle 6">
              <a:extLst>
                <a:ext uri="{FF2B5EF4-FFF2-40B4-BE49-F238E27FC236}">
                  <a16:creationId xmlns:a16="http://schemas.microsoft.com/office/drawing/2014/main" id="{12C72B34-BE7F-4752-A9C9-E26FAA9DF5AC}"/>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8" name="Rectangle 7">
              <a:extLst>
                <a:ext uri="{FF2B5EF4-FFF2-40B4-BE49-F238E27FC236}">
                  <a16:creationId xmlns:a16="http://schemas.microsoft.com/office/drawing/2014/main" id="{6D16F331-8674-4668-95B0-ABD5E20365A8}"/>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1" name="Rectangle 10">
              <a:extLst>
                <a:ext uri="{FF2B5EF4-FFF2-40B4-BE49-F238E27FC236}">
                  <a16:creationId xmlns:a16="http://schemas.microsoft.com/office/drawing/2014/main" id="{47F1EDB0-DE0C-48AD-BB0E-E54293247B28}"/>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2" name="Rectangle 11">
              <a:extLst>
                <a:ext uri="{FF2B5EF4-FFF2-40B4-BE49-F238E27FC236}">
                  <a16:creationId xmlns:a16="http://schemas.microsoft.com/office/drawing/2014/main" id="{354F3921-EDEF-44AF-B50E-0AB9DE410892}"/>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3" name="Rectangle 12">
              <a:extLst>
                <a:ext uri="{FF2B5EF4-FFF2-40B4-BE49-F238E27FC236}">
                  <a16:creationId xmlns:a16="http://schemas.microsoft.com/office/drawing/2014/main" id="{A0F44860-505C-4E0B-A258-3992129D441A}"/>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4" name="Rectangle 13">
              <a:extLst>
                <a:ext uri="{FF2B5EF4-FFF2-40B4-BE49-F238E27FC236}">
                  <a16:creationId xmlns:a16="http://schemas.microsoft.com/office/drawing/2014/main" id="{B7F57901-1608-4E5A-A9FC-4592FD4A29A4}"/>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grpSp>
    </p:spTree>
    <p:extLst>
      <p:ext uri="{BB962C8B-B14F-4D97-AF65-F5344CB8AC3E}">
        <p14:creationId xmlns:p14="http://schemas.microsoft.com/office/powerpoint/2010/main" val="367295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ood Orange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E79772-FD18-1444-A740-795AA8EE6220}"/>
              </a:ext>
            </a:extLst>
          </p:cNvPr>
          <p:cNvSpPr>
            <a:spLocks noGrp="1"/>
          </p:cNvSpPr>
          <p:nvPr>
            <p:ph type="title" hasCustomPrompt="1"/>
          </p:nvPr>
        </p:nvSpPr>
        <p:spPr>
          <a:xfrm>
            <a:off x="606423" y="-1"/>
            <a:ext cx="5489577" cy="2708276"/>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8" name="Subtitle 2">
            <a:extLst>
              <a:ext uri="{FF2B5EF4-FFF2-40B4-BE49-F238E27FC236}">
                <a16:creationId xmlns:a16="http://schemas.microsoft.com/office/drawing/2014/main" id="{BC775B8D-6FAC-FE4D-AD96-C0061387DE36}"/>
              </a:ext>
            </a:extLst>
          </p:cNvPr>
          <p:cNvSpPr>
            <a:spLocks noGrp="1"/>
          </p:cNvSpPr>
          <p:nvPr>
            <p:ph type="subTitle" idx="1" hasCustomPrompt="1"/>
          </p:nvPr>
        </p:nvSpPr>
        <p:spPr>
          <a:xfrm>
            <a:off x="606423" y="2816287"/>
            <a:ext cx="5489577" cy="1260785"/>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4" name="Group 3">
            <a:extLst>
              <a:ext uri="{FF2B5EF4-FFF2-40B4-BE49-F238E27FC236}">
                <a16:creationId xmlns:a16="http://schemas.microsoft.com/office/drawing/2014/main" id="{DB3A929F-0790-43A8-B00B-D07A4E4204E8}"/>
              </a:ext>
            </a:extLst>
          </p:cNvPr>
          <p:cNvGrpSpPr/>
          <p:nvPr userDrawn="1"/>
        </p:nvGrpSpPr>
        <p:grpSpPr>
          <a:xfrm>
            <a:off x="4080" y="-387424"/>
            <a:ext cx="2990901" cy="216038"/>
            <a:chOff x="4080" y="-506977"/>
            <a:chExt cx="2990901" cy="335591"/>
          </a:xfrm>
        </p:grpSpPr>
        <p:sp>
          <p:nvSpPr>
            <p:cNvPr id="6" name="Rectangle 5">
              <a:extLst>
                <a:ext uri="{FF2B5EF4-FFF2-40B4-BE49-F238E27FC236}">
                  <a16:creationId xmlns:a16="http://schemas.microsoft.com/office/drawing/2014/main" id="{6964095D-33F6-4289-B402-A3964660D1E1}"/>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7" name="Rectangle 6">
              <a:extLst>
                <a:ext uri="{FF2B5EF4-FFF2-40B4-BE49-F238E27FC236}">
                  <a16:creationId xmlns:a16="http://schemas.microsoft.com/office/drawing/2014/main" id="{3D3D9F4B-9AEE-4DED-9E1E-449B884D5523}"/>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9" name="Rectangle 8">
              <a:extLst>
                <a:ext uri="{FF2B5EF4-FFF2-40B4-BE49-F238E27FC236}">
                  <a16:creationId xmlns:a16="http://schemas.microsoft.com/office/drawing/2014/main" id="{D0BF0B25-AB8C-4D37-B110-C9F86DE17F8F}"/>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0" name="Rectangle 9">
              <a:extLst>
                <a:ext uri="{FF2B5EF4-FFF2-40B4-BE49-F238E27FC236}">
                  <a16:creationId xmlns:a16="http://schemas.microsoft.com/office/drawing/2014/main" id="{B5A14E10-9C21-4EEC-825E-3F719FA323CD}"/>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1" name="Rectangle 10">
              <a:extLst>
                <a:ext uri="{FF2B5EF4-FFF2-40B4-BE49-F238E27FC236}">
                  <a16:creationId xmlns:a16="http://schemas.microsoft.com/office/drawing/2014/main" id="{1E5C3219-5B67-4CB4-B19C-A12E7265FD1C}"/>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2" name="Rectangle 11">
              <a:extLst>
                <a:ext uri="{FF2B5EF4-FFF2-40B4-BE49-F238E27FC236}">
                  <a16:creationId xmlns:a16="http://schemas.microsoft.com/office/drawing/2014/main" id="{E7EC0984-8D50-4F30-A3A7-D014CCC7F541}"/>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3" name="Rectangle 12">
              <a:extLst>
                <a:ext uri="{FF2B5EF4-FFF2-40B4-BE49-F238E27FC236}">
                  <a16:creationId xmlns:a16="http://schemas.microsoft.com/office/drawing/2014/main" id="{0BB88CAF-39E5-45F3-BEEB-79FE99921705}"/>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4" name="Rectangle 13">
              <a:extLst>
                <a:ext uri="{FF2B5EF4-FFF2-40B4-BE49-F238E27FC236}">
                  <a16:creationId xmlns:a16="http://schemas.microsoft.com/office/drawing/2014/main" id="{7538A57A-883A-4B71-BCA2-44EEDA3CA894}"/>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grpSp>
    </p:spTree>
    <p:extLst>
      <p:ext uri="{BB962C8B-B14F-4D97-AF65-F5344CB8AC3E}">
        <p14:creationId xmlns:p14="http://schemas.microsoft.com/office/powerpoint/2010/main" val="303564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 Blue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5DB95EC-64B2-ED44-ACA0-044B667F59AE}"/>
              </a:ext>
            </a:extLst>
          </p:cNvPr>
          <p:cNvSpPr>
            <a:spLocks noGrp="1"/>
          </p:cNvSpPr>
          <p:nvPr>
            <p:ph type="title" hasCustomPrompt="1"/>
          </p:nvPr>
        </p:nvSpPr>
        <p:spPr>
          <a:xfrm>
            <a:off x="606423" y="-1"/>
            <a:ext cx="5485607" cy="2708275"/>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7" name="Subtitle 2">
            <a:extLst>
              <a:ext uri="{FF2B5EF4-FFF2-40B4-BE49-F238E27FC236}">
                <a16:creationId xmlns:a16="http://schemas.microsoft.com/office/drawing/2014/main" id="{990ED92B-28D0-874D-A6DA-26C255782350}"/>
              </a:ext>
            </a:extLst>
          </p:cNvPr>
          <p:cNvSpPr>
            <a:spLocks noGrp="1"/>
          </p:cNvSpPr>
          <p:nvPr>
            <p:ph type="subTitle" idx="1" hasCustomPrompt="1"/>
          </p:nvPr>
        </p:nvSpPr>
        <p:spPr>
          <a:xfrm>
            <a:off x="606423" y="2811697"/>
            <a:ext cx="5485607" cy="1085355"/>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4" name="Group 3">
            <a:extLst>
              <a:ext uri="{FF2B5EF4-FFF2-40B4-BE49-F238E27FC236}">
                <a16:creationId xmlns:a16="http://schemas.microsoft.com/office/drawing/2014/main" id="{F8A754C8-0F8B-4FD2-B315-D31BAD152510}"/>
              </a:ext>
            </a:extLst>
          </p:cNvPr>
          <p:cNvGrpSpPr/>
          <p:nvPr userDrawn="1"/>
        </p:nvGrpSpPr>
        <p:grpSpPr>
          <a:xfrm>
            <a:off x="4080" y="-387424"/>
            <a:ext cx="2990901" cy="216038"/>
            <a:chOff x="4080" y="-506977"/>
            <a:chExt cx="2990901" cy="335591"/>
          </a:xfrm>
        </p:grpSpPr>
        <p:sp>
          <p:nvSpPr>
            <p:cNvPr id="5" name="Rectangle 4">
              <a:extLst>
                <a:ext uri="{FF2B5EF4-FFF2-40B4-BE49-F238E27FC236}">
                  <a16:creationId xmlns:a16="http://schemas.microsoft.com/office/drawing/2014/main" id="{D483BE09-7B75-4D8F-AD8B-3B16888FC39B}"/>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8" name="Rectangle 7">
              <a:extLst>
                <a:ext uri="{FF2B5EF4-FFF2-40B4-BE49-F238E27FC236}">
                  <a16:creationId xmlns:a16="http://schemas.microsoft.com/office/drawing/2014/main" id="{435F6EAB-B27D-4A50-8A1A-C2B87A1AF6B1}"/>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9" name="Rectangle 8">
              <a:extLst>
                <a:ext uri="{FF2B5EF4-FFF2-40B4-BE49-F238E27FC236}">
                  <a16:creationId xmlns:a16="http://schemas.microsoft.com/office/drawing/2014/main" id="{5941A724-0EFA-40E3-86ED-26C55C818676}"/>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0" name="Rectangle 9">
              <a:extLst>
                <a:ext uri="{FF2B5EF4-FFF2-40B4-BE49-F238E27FC236}">
                  <a16:creationId xmlns:a16="http://schemas.microsoft.com/office/drawing/2014/main" id="{F91A7110-E53C-4E40-8FE2-52A85286B58D}"/>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1" name="Rectangle 10">
              <a:extLst>
                <a:ext uri="{FF2B5EF4-FFF2-40B4-BE49-F238E27FC236}">
                  <a16:creationId xmlns:a16="http://schemas.microsoft.com/office/drawing/2014/main" id="{0979D003-8FB6-4848-9D0D-D7925AA42DBB}"/>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2" name="Rectangle 11">
              <a:extLst>
                <a:ext uri="{FF2B5EF4-FFF2-40B4-BE49-F238E27FC236}">
                  <a16:creationId xmlns:a16="http://schemas.microsoft.com/office/drawing/2014/main" id="{F4811920-D3A4-46D0-AE1E-CECE46DEB51F}"/>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3" name="Rectangle 12">
              <a:extLst>
                <a:ext uri="{FF2B5EF4-FFF2-40B4-BE49-F238E27FC236}">
                  <a16:creationId xmlns:a16="http://schemas.microsoft.com/office/drawing/2014/main" id="{0994D0B5-5050-4AE1-90BB-9D8A8DA3E6F1}"/>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4" name="Rectangle 13">
              <a:extLst>
                <a:ext uri="{FF2B5EF4-FFF2-40B4-BE49-F238E27FC236}">
                  <a16:creationId xmlns:a16="http://schemas.microsoft.com/office/drawing/2014/main" id="{C550323E-A469-4BCC-8BD9-74F4DFE3A893}"/>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grpSp>
    </p:spTree>
    <p:extLst>
      <p:ext uri="{BB962C8B-B14F-4D97-AF65-F5344CB8AC3E}">
        <p14:creationId xmlns:p14="http://schemas.microsoft.com/office/powerpoint/2010/main" val="210867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 Grey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C0FA5-0D5D-6043-AFA6-5D8F82E5A54C}"/>
              </a:ext>
            </a:extLst>
          </p:cNvPr>
          <p:cNvPicPr>
            <a:picLocks noChangeAspect="1"/>
          </p:cNvPicPr>
          <p:nvPr userDrawn="1"/>
        </p:nvPicPr>
        <p:blipFill>
          <a:blip r:embed="rId3"/>
          <a:stretch>
            <a:fillRect/>
          </a:stretch>
        </p:blipFill>
        <p:spPr>
          <a:xfrm>
            <a:off x="7785100" y="2514600"/>
            <a:ext cx="4406900" cy="4343400"/>
          </a:xfrm>
          <a:prstGeom prst="rect">
            <a:avLst/>
          </a:prstGeom>
        </p:spPr>
      </p:pic>
      <p:sp>
        <p:nvSpPr>
          <p:cNvPr id="8" name="Title 4">
            <a:extLst>
              <a:ext uri="{FF2B5EF4-FFF2-40B4-BE49-F238E27FC236}">
                <a16:creationId xmlns:a16="http://schemas.microsoft.com/office/drawing/2014/main" id="{20B80260-67E5-744B-B7E9-8CCA620E49E2}"/>
              </a:ext>
            </a:extLst>
          </p:cNvPr>
          <p:cNvSpPr>
            <a:spLocks noGrp="1"/>
          </p:cNvSpPr>
          <p:nvPr>
            <p:ph type="title" hasCustomPrompt="1"/>
          </p:nvPr>
        </p:nvSpPr>
        <p:spPr>
          <a:xfrm>
            <a:off x="606423" y="0"/>
            <a:ext cx="5485607" cy="2708275"/>
          </a:xfrm>
        </p:spPr>
        <p:txBody>
          <a:bodyPr anchor="b" anchorCtr="0"/>
          <a:lstStyle>
            <a:lvl1pPr>
              <a:lnSpc>
                <a:spcPct val="80000"/>
              </a:lnSpc>
              <a:defRPr sz="6000">
                <a:solidFill>
                  <a:schemeClr val="bg1"/>
                </a:solidFill>
              </a:defRPr>
            </a:lvl1pPr>
          </a:lstStyle>
          <a:p>
            <a:r>
              <a:rPr lang="en-US" dirty="0"/>
              <a:t>Click to edit section header</a:t>
            </a:r>
            <a:endParaRPr dirty="0"/>
          </a:p>
        </p:txBody>
      </p:sp>
      <p:sp>
        <p:nvSpPr>
          <p:cNvPr id="9" name="Subtitle 2">
            <a:extLst>
              <a:ext uri="{FF2B5EF4-FFF2-40B4-BE49-F238E27FC236}">
                <a16:creationId xmlns:a16="http://schemas.microsoft.com/office/drawing/2014/main" id="{62010DFF-BA15-5F4C-8CA1-E3EBF5AB629C}"/>
              </a:ext>
            </a:extLst>
          </p:cNvPr>
          <p:cNvSpPr>
            <a:spLocks noGrp="1"/>
          </p:cNvSpPr>
          <p:nvPr>
            <p:ph type="subTitle" idx="1" hasCustomPrompt="1"/>
          </p:nvPr>
        </p:nvSpPr>
        <p:spPr>
          <a:xfrm>
            <a:off x="606423" y="2811697"/>
            <a:ext cx="5485607" cy="1085355"/>
          </a:xfrm>
        </p:spPr>
        <p:txBody>
          <a:bodyPr>
            <a:noAutofit/>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p>
        </p:txBody>
      </p:sp>
      <p:grpSp>
        <p:nvGrpSpPr>
          <p:cNvPr id="5" name="Group 4">
            <a:extLst>
              <a:ext uri="{FF2B5EF4-FFF2-40B4-BE49-F238E27FC236}">
                <a16:creationId xmlns:a16="http://schemas.microsoft.com/office/drawing/2014/main" id="{F9011D73-82F2-42B5-8C2F-47F5CDDC6E6A}"/>
              </a:ext>
            </a:extLst>
          </p:cNvPr>
          <p:cNvGrpSpPr/>
          <p:nvPr userDrawn="1"/>
        </p:nvGrpSpPr>
        <p:grpSpPr>
          <a:xfrm>
            <a:off x="4080" y="-387424"/>
            <a:ext cx="2990901" cy="216038"/>
            <a:chOff x="4080" y="-506977"/>
            <a:chExt cx="2990901" cy="335591"/>
          </a:xfrm>
        </p:grpSpPr>
        <p:sp>
          <p:nvSpPr>
            <p:cNvPr id="6" name="Rectangle 5">
              <a:extLst>
                <a:ext uri="{FF2B5EF4-FFF2-40B4-BE49-F238E27FC236}">
                  <a16:creationId xmlns:a16="http://schemas.microsoft.com/office/drawing/2014/main" id="{5716A8F5-9489-455A-98A9-29B6DD088208}"/>
                </a:ext>
              </a:extLst>
            </p:cNvPr>
            <p:cNvSpPr/>
            <p:nvPr/>
          </p:nvSpPr>
          <p:spPr>
            <a:xfrm>
              <a:off x="4080" y="-506977"/>
              <a:ext cx="373888" cy="33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7" name="Rectangle 6">
              <a:extLst>
                <a:ext uri="{FF2B5EF4-FFF2-40B4-BE49-F238E27FC236}">
                  <a16:creationId xmlns:a16="http://schemas.microsoft.com/office/drawing/2014/main" id="{BE728E67-ED48-41CD-9B9C-D5AFC2E71011}"/>
                </a:ext>
              </a:extLst>
            </p:cNvPr>
            <p:cNvSpPr/>
            <p:nvPr/>
          </p:nvSpPr>
          <p:spPr>
            <a:xfrm>
              <a:off x="377939" y="-506977"/>
              <a:ext cx="373888" cy="335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1" name="Rectangle 10">
              <a:extLst>
                <a:ext uri="{FF2B5EF4-FFF2-40B4-BE49-F238E27FC236}">
                  <a16:creationId xmlns:a16="http://schemas.microsoft.com/office/drawing/2014/main" id="{60AAA874-70A3-455F-A70F-C7847D3DC276}"/>
                </a:ext>
              </a:extLst>
            </p:cNvPr>
            <p:cNvSpPr/>
            <p:nvPr/>
          </p:nvSpPr>
          <p:spPr>
            <a:xfrm>
              <a:off x="751798" y="-506977"/>
              <a:ext cx="373888" cy="335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2" name="Rectangle 11">
              <a:extLst>
                <a:ext uri="{FF2B5EF4-FFF2-40B4-BE49-F238E27FC236}">
                  <a16:creationId xmlns:a16="http://schemas.microsoft.com/office/drawing/2014/main" id="{6FCECB34-0B79-41E9-A905-94774AF161BF}"/>
                </a:ext>
              </a:extLst>
            </p:cNvPr>
            <p:cNvSpPr/>
            <p:nvPr/>
          </p:nvSpPr>
          <p:spPr>
            <a:xfrm>
              <a:off x="1125657" y="-506977"/>
              <a:ext cx="373888" cy="3355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3" name="Rectangle 12">
              <a:extLst>
                <a:ext uri="{FF2B5EF4-FFF2-40B4-BE49-F238E27FC236}">
                  <a16:creationId xmlns:a16="http://schemas.microsoft.com/office/drawing/2014/main" id="{41CB576D-4B53-4204-A393-85DDF1D6E861}"/>
                </a:ext>
              </a:extLst>
            </p:cNvPr>
            <p:cNvSpPr/>
            <p:nvPr/>
          </p:nvSpPr>
          <p:spPr>
            <a:xfrm>
              <a:off x="1499516" y="-506977"/>
              <a:ext cx="373888" cy="3355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4" name="Rectangle 13">
              <a:extLst>
                <a:ext uri="{FF2B5EF4-FFF2-40B4-BE49-F238E27FC236}">
                  <a16:creationId xmlns:a16="http://schemas.microsoft.com/office/drawing/2014/main" id="{7D1E4A53-9DE7-4FC9-94A8-2EE33D750559}"/>
                </a:ext>
              </a:extLst>
            </p:cNvPr>
            <p:cNvSpPr/>
            <p:nvPr/>
          </p:nvSpPr>
          <p:spPr>
            <a:xfrm>
              <a:off x="1873375" y="-506977"/>
              <a:ext cx="373888" cy="335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5" name="Rectangle 14">
              <a:extLst>
                <a:ext uri="{FF2B5EF4-FFF2-40B4-BE49-F238E27FC236}">
                  <a16:creationId xmlns:a16="http://schemas.microsoft.com/office/drawing/2014/main" id="{D1B8BAEB-E2EE-4A2E-BD55-D925C04E5452}"/>
                </a:ext>
              </a:extLst>
            </p:cNvPr>
            <p:cNvSpPr/>
            <p:nvPr/>
          </p:nvSpPr>
          <p:spPr>
            <a:xfrm>
              <a:off x="2247234" y="-506977"/>
              <a:ext cx="373888" cy="3355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sp>
          <p:nvSpPr>
            <p:cNvPr id="16" name="Rectangle 15">
              <a:extLst>
                <a:ext uri="{FF2B5EF4-FFF2-40B4-BE49-F238E27FC236}">
                  <a16:creationId xmlns:a16="http://schemas.microsoft.com/office/drawing/2014/main" id="{8A26565D-43C3-4F1E-9B51-7A4007FA5A86}"/>
                </a:ext>
              </a:extLst>
            </p:cNvPr>
            <p:cNvSpPr/>
            <p:nvPr/>
          </p:nvSpPr>
          <p:spPr>
            <a:xfrm>
              <a:off x="2621093" y="-506977"/>
              <a:ext cx="373888" cy="3355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GB" sz="2400" b="1" dirty="0">
                <a:solidFill>
                  <a:srgbClr val="000000"/>
                </a:solidFill>
              </a:endParaRPr>
            </a:p>
          </p:txBody>
        </p:sp>
      </p:grpSp>
    </p:spTree>
    <p:extLst>
      <p:ext uri="{BB962C8B-B14F-4D97-AF65-F5344CB8AC3E}">
        <p14:creationId xmlns:p14="http://schemas.microsoft.com/office/powerpoint/2010/main" val="9847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FFA6CC-5BCA-0044-B082-D6B20FE9A63A}"/>
              </a:ext>
            </a:extLst>
          </p:cNvPr>
          <p:cNvSpPr>
            <a:spLocks noGrp="1"/>
          </p:cNvSpPr>
          <p:nvPr>
            <p:ph type="title" hasCustomPrompt="1"/>
          </p:nvPr>
        </p:nvSpPr>
        <p:spPr>
          <a:xfrm>
            <a:off x="381000" y="3200400"/>
            <a:ext cx="9456737" cy="2286000"/>
          </a:xfrm>
        </p:spPr>
        <p:txBody>
          <a:bodyPr>
            <a:noAutofit/>
          </a:bodyPr>
          <a:lstStyle>
            <a:lvl1pPr marL="384048" indent="-384048">
              <a:lnSpc>
                <a:spcPct val="80000"/>
              </a:lnSpc>
              <a:defRPr sz="6000">
                <a:solidFill>
                  <a:schemeClr val="accent2"/>
                </a:solidFill>
              </a:defRPr>
            </a:lvl1pPr>
          </a:lstStyle>
          <a:p>
            <a:r>
              <a:rPr lang="en-US" dirty="0"/>
              <a:t>“Click to add quote here. Type quotation marks before and after text.”</a:t>
            </a:r>
            <a:endParaRPr dirty="0"/>
          </a:p>
        </p:txBody>
      </p:sp>
      <p:sp>
        <p:nvSpPr>
          <p:cNvPr id="9" name="Text Placeholder 9">
            <a:extLst>
              <a:ext uri="{FF2B5EF4-FFF2-40B4-BE49-F238E27FC236}">
                <a16:creationId xmlns:a16="http://schemas.microsoft.com/office/drawing/2014/main" id="{C1DE90B6-3772-7946-A341-433879837B4E}"/>
              </a:ext>
            </a:extLst>
          </p:cNvPr>
          <p:cNvSpPr>
            <a:spLocks noGrp="1"/>
          </p:cNvSpPr>
          <p:nvPr>
            <p:ph type="body" sz="quarter" idx="14" hasCustomPrompt="1"/>
          </p:nvPr>
        </p:nvSpPr>
        <p:spPr>
          <a:xfrm>
            <a:off x="805839" y="5638800"/>
            <a:ext cx="9031897" cy="457200"/>
          </a:xfrm>
        </p:spPr>
        <p:txBody>
          <a:bodyPr>
            <a:noAutofit/>
          </a:bodyPr>
          <a:lstStyle>
            <a:lvl1pPr marL="0" indent="0">
              <a:spcBef>
                <a:spcPts val="0"/>
              </a:spcBef>
              <a:buFontTx/>
              <a:buNone/>
              <a:defRPr sz="2000">
                <a:solidFill>
                  <a:srgbClr val="FF5440"/>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details</a:t>
            </a:r>
          </a:p>
        </p:txBody>
      </p:sp>
    </p:spTree>
    <p:extLst>
      <p:ext uri="{BB962C8B-B14F-4D97-AF65-F5344CB8AC3E}">
        <p14:creationId xmlns:p14="http://schemas.microsoft.com/office/powerpoint/2010/main" val="278817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ark Blu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04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805839" y="56388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details</a:t>
            </a:r>
          </a:p>
        </p:txBody>
      </p:sp>
    </p:spTree>
    <p:extLst>
      <p:ext uri="{BB962C8B-B14F-4D97-AF65-F5344CB8AC3E}">
        <p14:creationId xmlns:p14="http://schemas.microsoft.com/office/powerpoint/2010/main" val="26436491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440FB6-427D-3D4A-BEA9-B8D09C3ABE08}"/>
              </a:ext>
            </a:extLst>
          </p:cNvPr>
          <p:cNvGrpSpPr/>
          <p:nvPr userDrawn="1"/>
        </p:nvGrpSpPr>
        <p:grpSpPr>
          <a:xfrm>
            <a:off x="0" y="0"/>
            <a:ext cx="12192000" cy="6858000"/>
            <a:chOff x="0" y="0"/>
            <a:chExt cx="12192000" cy="6858000"/>
          </a:xfrm>
        </p:grpSpPr>
        <p:pic>
          <p:nvPicPr>
            <p:cNvPr id="5" name="Graphic 4">
              <a:extLst>
                <a:ext uri="{FF2B5EF4-FFF2-40B4-BE49-F238E27FC236}">
                  <a16:creationId xmlns:a16="http://schemas.microsoft.com/office/drawing/2014/main" id="{B899163E-FE1B-4F3B-9385-DEB0A633C83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587" t="13775" b="55775"/>
            <a:stretch/>
          </p:blipFill>
          <p:spPr>
            <a:xfrm>
              <a:off x="0" y="4769768"/>
              <a:ext cx="3658798" cy="2088232"/>
            </a:xfrm>
            <a:prstGeom prst="rect">
              <a:avLst/>
            </a:prstGeom>
          </p:spPr>
        </p:pic>
        <p:pic>
          <p:nvPicPr>
            <p:cNvPr id="8" name="Graphic 7">
              <a:extLst>
                <a:ext uri="{FF2B5EF4-FFF2-40B4-BE49-F238E27FC236}">
                  <a16:creationId xmlns:a16="http://schemas.microsoft.com/office/drawing/2014/main" id="{671B7CE1-B557-4E92-AD8C-E0274BB06F80}"/>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833" b="7914"/>
            <a:stretch/>
          </p:blipFill>
          <p:spPr>
            <a:xfrm>
              <a:off x="10959210" y="5121188"/>
              <a:ext cx="1229774" cy="1736812"/>
            </a:xfrm>
            <a:prstGeom prst="rect">
              <a:avLst/>
            </a:prstGeom>
          </p:spPr>
        </p:pic>
        <p:pic>
          <p:nvPicPr>
            <p:cNvPr id="10" name="Graphic 9">
              <a:extLst>
                <a:ext uri="{FF2B5EF4-FFF2-40B4-BE49-F238E27FC236}">
                  <a16:creationId xmlns:a16="http://schemas.microsoft.com/office/drawing/2014/main" id="{F726C9AD-5E1C-4463-B5ED-0CA55542537D}"/>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4663" r="4901"/>
            <a:stretch/>
          </p:blipFill>
          <p:spPr>
            <a:xfrm>
              <a:off x="9516380" y="0"/>
              <a:ext cx="2675620" cy="1296013"/>
            </a:xfrm>
            <a:prstGeom prst="rect">
              <a:avLst/>
            </a:prstGeom>
          </p:spPr>
        </p:pic>
      </p:grpSp>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0271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DA3CABB-9B2F-4843-B72F-B81BAE55352E}"/>
              </a:ext>
            </a:extLst>
          </p:cNvPr>
          <p:cNvGrpSpPr/>
          <p:nvPr userDrawn="1"/>
        </p:nvGrpSpPr>
        <p:grpSpPr>
          <a:xfrm>
            <a:off x="0" y="4057970"/>
            <a:ext cx="12188984" cy="2800031"/>
            <a:chOff x="0" y="4057970"/>
            <a:chExt cx="12188984" cy="2800031"/>
          </a:xfrm>
        </p:grpSpPr>
        <p:pic>
          <p:nvPicPr>
            <p:cNvPr id="49" name="Graphic 48">
              <a:extLst>
                <a:ext uri="{FF2B5EF4-FFF2-40B4-BE49-F238E27FC236}">
                  <a16:creationId xmlns:a16="http://schemas.microsoft.com/office/drawing/2014/main" id="{D301E6A5-FF43-46F6-AF1C-02846E03C7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34"/>
            <a:stretch/>
          </p:blipFill>
          <p:spPr>
            <a:xfrm>
              <a:off x="10706011" y="4057970"/>
              <a:ext cx="1482973" cy="2800030"/>
            </a:xfrm>
            <a:prstGeom prst="rect">
              <a:avLst/>
            </a:prstGeom>
          </p:spPr>
        </p:pic>
        <p:pic>
          <p:nvPicPr>
            <p:cNvPr id="38" name="Graphic 37">
              <a:extLst>
                <a:ext uri="{FF2B5EF4-FFF2-40B4-BE49-F238E27FC236}">
                  <a16:creationId xmlns:a16="http://schemas.microsoft.com/office/drawing/2014/main" id="{834D86AE-481E-4A99-894C-939C30B3C52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649" b="29924"/>
            <a:stretch/>
          </p:blipFill>
          <p:spPr>
            <a:xfrm>
              <a:off x="0" y="5038709"/>
              <a:ext cx="1781536" cy="1819292"/>
            </a:xfrm>
            <a:prstGeom prst="rect">
              <a:avLst/>
            </a:prstGeom>
          </p:spPr>
        </p:pic>
      </p:grpSp>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dirty="0"/>
              <a:t>Click to add one-line title</a:t>
            </a:r>
          </a:p>
        </p:txBody>
      </p:sp>
      <p:sp>
        <p:nvSpPr>
          <p:cNvPr id="5" name="Text Placeholder 7">
            <a:extLst>
              <a:ext uri="{FF2B5EF4-FFF2-40B4-BE49-F238E27FC236}">
                <a16:creationId xmlns:a16="http://schemas.microsoft.com/office/drawing/2014/main" id="{D56BAE23-5D23-2549-A0E9-BB170051C287}"/>
              </a:ext>
            </a:extLst>
          </p:cNvPr>
          <p:cNvSpPr>
            <a:spLocks noGrp="1"/>
          </p:cNvSpPr>
          <p:nvPr>
            <p:ph type="body" sz="quarter" idx="13" hasCustomPrompt="1"/>
          </p:nvPr>
        </p:nvSpPr>
        <p:spPr>
          <a:xfrm>
            <a:off x="609440" y="1066800"/>
            <a:ext cx="10969943" cy="381000"/>
          </a:xfrm>
        </p:spPr>
        <p:txBody>
          <a:bodyPr>
            <a:noAutofit/>
          </a:bodyPr>
          <a:lstStyle>
            <a:lvl1pPr marL="0" indent="0">
              <a:spcBef>
                <a:spcPts val="0"/>
              </a:spcBef>
              <a:buNone/>
              <a:defRPr sz="24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GB" dirty="0"/>
              <a:t>CLICK TO ADD ONE-LINE SUBTITLE</a:t>
            </a:r>
          </a:p>
        </p:txBody>
      </p:sp>
      <p:sp>
        <p:nvSpPr>
          <p:cNvPr id="7" name="Text Placeholder 2">
            <a:extLst>
              <a:ext uri="{FF2B5EF4-FFF2-40B4-BE49-F238E27FC236}">
                <a16:creationId xmlns:a16="http://schemas.microsoft.com/office/drawing/2014/main" id="{FA2E0971-E183-C042-967D-96F00B6A035D}"/>
              </a:ext>
            </a:extLst>
          </p:cNvPr>
          <p:cNvSpPr>
            <a:spLocks noGrp="1"/>
          </p:cNvSpPr>
          <p:nvPr>
            <p:ph idx="1"/>
          </p:nvPr>
        </p:nvSpPr>
        <p:spPr>
          <a:xfrm>
            <a:off x="609600" y="1717934"/>
            <a:ext cx="10969784" cy="45719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07815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08297C-9BC7-E34E-9AAB-493C459C151B}"/>
              </a:ext>
            </a:extLst>
          </p:cNvPr>
          <p:cNvGrpSpPr/>
          <p:nvPr userDrawn="1"/>
        </p:nvGrpSpPr>
        <p:grpSpPr>
          <a:xfrm>
            <a:off x="9904654" y="1"/>
            <a:ext cx="2291087" cy="6856362"/>
            <a:chOff x="9904654" y="1"/>
            <a:chExt cx="2291087" cy="6856362"/>
          </a:xfrm>
        </p:grpSpPr>
        <p:pic>
          <p:nvPicPr>
            <p:cNvPr id="6" name="Graphic 5">
              <a:extLst>
                <a:ext uri="{FF2B5EF4-FFF2-40B4-BE49-F238E27FC236}">
                  <a16:creationId xmlns:a16="http://schemas.microsoft.com/office/drawing/2014/main" id="{4BE9CAD8-EAB7-43A1-A154-98A16C35F0E3}"/>
                </a:ext>
              </a:extLst>
            </p:cNvPr>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 t="-141" r="1011"/>
            <a:stretch/>
          </p:blipFill>
          <p:spPr>
            <a:xfrm>
              <a:off x="9967818" y="1"/>
              <a:ext cx="2224182" cy="1160748"/>
            </a:xfrm>
            <a:prstGeom prst="rect">
              <a:avLst/>
            </a:prstGeom>
          </p:spPr>
        </p:pic>
        <p:pic>
          <p:nvPicPr>
            <p:cNvPr id="10" name="Graphic 9">
              <a:extLst>
                <a:ext uri="{FF2B5EF4-FFF2-40B4-BE49-F238E27FC236}">
                  <a16:creationId xmlns:a16="http://schemas.microsoft.com/office/drawing/2014/main" id="{8DDBC593-08AF-4765-A233-EB5C40189A2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6959"/>
            <a:stretch/>
          </p:blipFill>
          <p:spPr>
            <a:xfrm>
              <a:off x="9904654" y="1803904"/>
              <a:ext cx="2291087" cy="5052459"/>
            </a:xfrm>
            <a:prstGeom prst="rect">
              <a:avLst/>
            </a:prstGeom>
          </p:spPr>
        </p:pic>
      </p:grpSp>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dirty="0"/>
              <a:t>Click to add one-line title</a:t>
            </a:r>
          </a:p>
        </p:txBody>
      </p:sp>
      <p:sp>
        <p:nvSpPr>
          <p:cNvPr id="9" name="Text Placeholder 7"/>
          <p:cNvSpPr>
            <a:spLocks noGrp="1"/>
          </p:cNvSpPr>
          <p:nvPr>
            <p:ph type="body" sz="quarter" idx="14" hasCustomPrompt="1"/>
          </p:nvPr>
        </p:nvSpPr>
        <p:spPr>
          <a:xfrm>
            <a:off x="609600" y="1717934"/>
            <a:ext cx="10969943" cy="381000"/>
          </a:xfrm>
        </p:spPr>
        <p:txBody>
          <a:bodyPr>
            <a:noAutofit/>
          </a:bodyPr>
          <a:lstStyle>
            <a:lvl1pPr marL="0" indent="0">
              <a:spcBef>
                <a:spcPts val="0"/>
              </a:spcBef>
              <a:buNone/>
              <a:defRPr sz="2400" b="1"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heading</a:t>
            </a:r>
          </a:p>
        </p:txBody>
      </p:sp>
      <p:sp>
        <p:nvSpPr>
          <p:cNvPr id="3" name="Content Placeholder 2"/>
          <p:cNvSpPr>
            <a:spLocks noGrp="1"/>
          </p:cNvSpPr>
          <p:nvPr>
            <p:ph idx="1"/>
          </p:nvPr>
        </p:nvSpPr>
        <p:spPr>
          <a:xfrm>
            <a:off x="609600" y="2172086"/>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Text Placeholder 7">
            <a:extLst>
              <a:ext uri="{FF2B5EF4-FFF2-40B4-BE49-F238E27FC236}">
                <a16:creationId xmlns:a16="http://schemas.microsoft.com/office/drawing/2014/main" id="{AD3EC9DB-A422-844D-BDB7-E88E7298E783}"/>
              </a:ext>
            </a:extLst>
          </p:cNvPr>
          <p:cNvSpPr>
            <a:spLocks noGrp="1"/>
          </p:cNvSpPr>
          <p:nvPr>
            <p:ph type="body" sz="quarter" idx="13" hasCustomPrompt="1"/>
          </p:nvPr>
        </p:nvSpPr>
        <p:spPr>
          <a:xfrm>
            <a:off x="609440" y="1066800"/>
            <a:ext cx="10969943" cy="381000"/>
          </a:xfrm>
        </p:spPr>
        <p:txBody>
          <a:bodyPr>
            <a:noAutofit/>
          </a:bodyPr>
          <a:lstStyle>
            <a:lvl1pPr marL="0" indent="0">
              <a:spcBef>
                <a:spcPts val="0"/>
              </a:spcBef>
              <a:buNone/>
              <a:defRPr sz="24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GB" dirty="0"/>
              <a:t>CLICK TO ADD ONE-LINE SUBTITLE</a:t>
            </a:r>
          </a:p>
        </p:txBody>
      </p:sp>
    </p:spTree>
    <p:extLst>
      <p:ext uri="{BB962C8B-B14F-4D97-AF65-F5344CB8AC3E}">
        <p14:creationId xmlns:p14="http://schemas.microsoft.com/office/powerpoint/2010/main" val="162910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F1283C-3D46-9C42-A7C4-5F9B3CDD14FA}"/>
              </a:ext>
            </a:extLst>
          </p:cNvPr>
          <p:cNvGrpSpPr/>
          <p:nvPr userDrawn="1"/>
        </p:nvGrpSpPr>
        <p:grpSpPr>
          <a:xfrm>
            <a:off x="9516380" y="0"/>
            <a:ext cx="2675621" cy="6861028"/>
            <a:chOff x="9516380" y="0"/>
            <a:chExt cx="2675621" cy="6861028"/>
          </a:xfrm>
        </p:grpSpPr>
        <p:pic>
          <p:nvPicPr>
            <p:cNvPr id="13" name="Picture 12">
              <a:extLst>
                <a:ext uri="{FF2B5EF4-FFF2-40B4-BE49-F238E27FC236}">
                  <a16:creationId xmlns:a16="http://schemas.microsoft.com/office/drawing/2014/main" id="{39565732-D7E3-4E12-9AFD-F3DB6AD455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 b="4194"/>
            <a:stretch/>
          </p:blipFill>
          <p:spPr>
            <a:xfrm>
              <a:off x="10872881" y="4905164"/>
              <a:ext cx="1319120" cy="1955864"/>
            </a:xfrm>
            <a:prstGeom prst="rect">
              <a:avLst/>
            </a:prstGeom>
          </p:spPr>
        </p:pic>
        <p:pic>
          <p:nvPicPr>
            <p:cNvPr id="14" name="Graphic 13">
              <a:extLst>
                <a:ext uri="{FF2B5EF4-FFF2-40B4-BE49-F238E27FC236}">
                  <a16:creationId xmlns:a16="http://schemas.microsoft.com/office/drawing/2014/main" id="{2ED3E17D-F799-465C-B594-AFA06C40AFB1}"/>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4663" r="4901"/>
            <a:stretch/>
          </p:blipFill>
          <p:spPr>
            <a:xfrm>
              <a:off x="9516380" y="0"/>
              <a:ext cx="2675620" cy="1296013"/>
            </a:xfrm>
            <a:prstGeom prst="rect">
              <a:avLst/>
            </a:prstGeom>
          </p:spPr>
        </p:pic>
      </p:gr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1904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range Frame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userDrawn="1"/>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26CDB0-22CF-4DA9-992A-C244404D5BC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10848488" y="0"/>
            <a:ext cx="1343512" cy="1340768"/>
          </a:xfrm>
          <a:prstGeom prst="rect">
            <a:avLst/>
          </a:prstGeom>
        </p:spPr>
      </p:pic>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5" name="Text Placeholder 7">
            <a:extLst>
              <a:ext uri="{FF2B5EF4-FFF2-40B4-BE49-F238E27FC236}">
                <a16:creationId xmlns:a16="http://schemas.microsoft.com/office/drawing/2014/main" id="{21DCC243-2178-464E-BE06-DE9DE5193B69}"/>
              </a:ext>
            </a:extLst>
          </p:cNvPr>
          <p:cNvSpPr>
            <a:spLocks noGrp="1"/>
          </p:cNvSpPr>
          <p:nvPr>
            <p:ph type="body" sz="quarter" idx="13" hasCustomPrompt="1"/>
          </p:nvPr>
        </p:nvSpPr>
        <p:spPr>
          <a:xfrm>
            <a:off x="609440" y="1066800"/>
            <a:ext cx="10969943" cy="381000"/>
          </a:xfrm>
        </p:spPr>
        <p:txBody>
          <a:bodyPr>
            <a:noAutofit/>
          </a:bodyPr>
          <a:lstStyle>
            <a:lvl1pPr marL="0" indent="0">
              <a:spcBef>
                <a:spcPts val="0"/>
              </a:spcBef>
              <a:buNone/>
              <a:defRPr sz="24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GB" dirty="0"/>
              <a:t>CLICK TO ADD ONE-LINE SUBTITLE</a:t>
            </a:r>
          </a:p>
        </p:txBody>
      </p:sp>
    </p:spTree>
    <p:extLst>
      <p:ext uri="{BB962C8B-B14F-4D97-AF65-F5344CB8AC3E}">
        <p14:creationId xmlns:p14="http://schemas.microsoft.com/office/powerpoint/2010/main" val="57328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717933"/>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5864" y="1717933"/>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8855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and Headings">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5C1576-10E6-8C4D-AFCD-73C7A12F6BFB}"/>
              </a:ext>
            </a:extLst>
          </p:cNvPr>
          <p:cNvGrpSpPr/>
          <p:nvPr userDrawn="1"/>
        </p:nvGrpSpPr>
        <p:grpSpPr>
          <a:xfrm>
            <a:off x="0" y="5055472"/>
            <a:ext cx="12192000" cy="1802528"/>
            <a:chOff x="0" y="5055472"/>
            <a:chExt cx="12192000" cy="1802528"/>
          </a:xfrm>
        </p:grpSpPr>
        <p:pic>
          <p:nvPicPr>
            <p:cNvPr id="12" name="Graphic 11">
              <a:extLst>
                <a:ext uri="{FF2B5EF4-FFF2-40B4-BE49-F238E27FC236}">
                  <a16:creationId xmlns:a16="http://schemas.microsoft.com/office/drawing/2014/main" id="{92A50F57-EB1A-4FB6-96C8-FB1D8395C31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r="-590" b="1518"/>
            <a:stretch/>
          </p:blipFill>
          <p:spPr>
            <a:xfrm>
              <a:off x="10164452" y="5055472"/>
              <a:ext cx="2027548" cy="1802528"/>
            </a:xfrm>
            <a:prstGeom prst="rect">
              <a:avLst/>
            </a:prstGeom>
          </p:spPr>
        </p:pic>
        <p:pic>
          <p:nvPicPr>
            <p:cNvPr id="17" name="Picture 16">
              <a:extLst>
                <a:ext uri="{FF2B5EF4-FFF2-40B4-BE49-F238E27FC236}">
                  <a16:creationId xmlns:a16="http://schemas.microsoft.com/office/drawing/2014/main" id="{F41DEF8F-FEB5-4707-9F88-593405F5C308}"/>
                </a:ext>
              </a:extLst>
            </p:cNvPr>
            <p:cNvPicPr>
              <a:picLocks noChangeAspect="1"/>
            </p:cNvPicPr>
            <p:nvPr userDrawn="1"/>
          </p:nvPicPr>
          <p:blipFill rotWithShape="1">
            <a:blip r:embed="rId3"/>
            <a:srcRect l="-1" r="-632" b="15802"/>
            <a:stretch/>
          </p:blipFill>
          <p:spPr>
            <a:xfrm flipH="1">
              <a:off x="0" y="5372820"/>
              <a:ext cx="1801048" cy="1485180"/>
            </a:xfrm>
            <a:prstGeom prst="rect">
              <a:avLst/>
            </a:prstGeom>
          </p:spPr>
        </p:pic>
      </p:grpSp>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717934"/>
            <a:ext cx="5303520"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2098935"/>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717934"/>
            <a:ext cx="5303520"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6" name="Content Placeholder 5"/>
          <p:cNvSpPr>
            <a:spLocks noGrp="1"/>
          </p:cNvSpPr>
          <p:nvPr>
            <p:ph sz="quarter" idx="4"/>
          </p:nvPr>
        </p:nvSpPr>
        <p:spPr>
          <a:xfrm>
            <a:off x="6275864" y="2098935"/>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Box 8">
            <a:extLst>
              <a:ext uri="{FF2B5EF4-FFF2-40B4-BE49-F238E27FC236}">
                <a16:creationId xmlns:a16="http://schemas.microsoft.com/office/drawing/2014/main" id="{F97D9153-9289-49C3-8632-CB375A14AB34}"/>
              </a:ext>
            </a:extLst>
          </p:cNvPr>
          <p:cNvSpPr txBox="1"/>
          <p:nvPr userDrawn="1"/>
        </p:nvSpPr>
        <p:spPr>
          <a:xfrm>
            <a:off x="11425305" y="6403258"/>
            <a:ext cx="157094" cy="138499"/>
          </a:xfrm>
          <a:prstGeom prst="rect">
            <a:avLst/>
          </a:prstGeom>
          <a:noFill/>
        </p:spPr>
        <p:txBody>
          <a:bodyPr wrap="none" lIns="0" tIns="0" rIns="0" bIns="0" rtlCol="0" anchor="b" anchorCtr="0">
            <a:spAutoFit/>
          </a:bodyPr>
          <a:lstStyle/>
          <a:p>
            <a:pPr algn="r">
              <a:lnSpc>
                <a:spcPct val="90000"/>
              </a:lnSpc>
            </a:pPr>
            <a:fld id="{DC2F7041-B349-41E1-9410-B2256D05E940}" type="slidenum">
              <a:rPr lang="en-US" sz="1000" smtClean="0">
                <a:solidFill>
                  <a:srgbClr val="FF7600"/>
                </a:solidFill>
              </a:rPr>
              <a:pPr algn="r">
                <a:lnSpc>
                  <a:spcPct val="90000"/>
                </a:lnSpc>
              </a:pPr>
              <a:t>‹#›</a:t>
            </a:fld>
            <a:endParaRPr lang="en-US" sz="1000" dirty="0">
              <a:solidFill>
                <a:srgbClr val="FF7600"/>
              </a:solidFill>
            </a:endParaRPr>
          </a:p>
        </p:txBody>
      </p:sp>
    </p:spTree>
    <p:extLst>
      <p:ext uri="{BB962C8B-B14F-4D97-AF65-F5344CB8AC3E}">
        <p14:creationId xmlns:p14="http://schemas.microsoft.com/office/powerpoint/2010/main" val="1551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BDDA8-B5B3-2D47-9103-71FEE86463B9}"/>
              </a:ext>
            </a:extLst>
          </p:cNvPr>
          <p:cNvGrpSpPr/>
          <p:nvPr userDrawn="1"/>
        </p:nvGrpSpPr>
        <p:grpSpPr>
          <a:xfrm>
            <a:off x="10596500" y="0"/>
            <a:ext cx="1595503" cy="6858000"/>
            <a:chOff x="10596500" y="0"/>
            <a:chExt cx="1595503" cy="6858000"/>
          </a:xfrm>
        </p:grpSpPr>
        <p:pic>
          <p:nvPicPr>
            <p:cNvPr id="10" name="Picture 9">
              <a:extLst>
                <a:ext uri="{FF2B5EF4-FFF2-40B4-BE49-F238E27FC236}">
                  <a16:creationId xmlns:a16="http://schemas.microsoft.com/office/drawing/2014/main" id="{36A5632E-9575-41B5-BABE-ADA429B98851}"/>
                </a:ext>
              </a:extLst>
            </p:cNvPr>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11465" b="9767"/>
            <a:stretch/>
          </p:blipFill>
          <p:spPr>
            <a:xfrm rot="16200000" flipH="1">
              <a:off x="10497966" y="726851"/>
              <a:ext cx="2420888" cy="967186"/>
            </a:xfrm>
            <a:prstGeom prst="rect">
              <a:avLst/>
            </a:prstGeom>
          </p:spPr>
        </p:pic>
        <p:pic>
          <p:nvPicPr>
            <p:cNvPr id="11" name="Picture 10">
              <a:extLst>
                <a:ext uri="{FF2B5EF4-FFF2-40B4-BE49-F238E27FC236}">
                  <a16:creationId xmlns:a16="http://schemas.microsoft.com/office/drawing/2014/main" id="{8BADDF27-7DDE-4438-ABA8-82741D18C152}"/>
                </a:ext>
              </a:extLst>
            </p:cNvPr>
            <p:cNvPicPr>
              <a:picLocks noChangeAspect="1"/>
            </p:cNvPicPr>
            <p:nvPr userDrawn="1"/>
          </p:nvPicPr>
          <p:blipFill rotWithShape="1">
            <a:blip r:embed="rId3"/>
            <a:srcRect r="16040"/>
            <a:stretch/>
          </p:blipFill>
          <p:spPr>
            <a:xfrm>
              <a:off x="10596500" y="4985082"/>
              <a:ext cx="1595500" cy="1872918"/>
            </a:xfrm>
            <a:prstGeom prst="rect">
              <a:avLst/>
            </a:prstGeom>
          </p:spPr>
        </p:pic>
      </p:grpSp>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3" name="Text Placeholder 2"/>
          <p:cNvSpPr>
            <a:spLocks noGrp="1"/>
          </p:cNvSpPr>
          <p:nvPr>
            <p:ph type="body" idx="1" hasCustomPrompt="1"/>
          </p:nvPr>
        </p:nvSpPr>
        <p:spPr>
          <a:xfrm>
            <a:off x="609600" y="1717934"/>
            <a:ext cx="5303520"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2100486"/>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717934"/>
            <a:ext cx="5303520"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6" name="Content Placeholder 5"/>
          <p:cNvSpPr>
            <a:spLocks noGrp="1"/>
          </p:cNvSpPr>
          <p:nvPr>
            <p:ph sz="quarter" idx="4"/>
          </p:nvPr>
        </p:nvSpPr>
        <p:spPr>
          <a:xfrm>
            <a:off x="6275864" y="2100486"/>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7">
            <a:extLst>
              <a:ext uri="{FF2B5EF4-FFF2-40B4-BE49-F238E27FC236}">
                <a16:creationId xmlns:a16="http://schemas.microsoft.com/office/drawing/2014/main" id="{12D1E9BA-38D9-564E-A06B-5B879C9FD818}"/>
              </a:ext>
            </a:extLst>
          </p:cNvPr>
          <p:cNvSpPr>
            <a:spLocks noGrp="1"/>
          </p:cNvSpPr>
          <p:nvPr>
            <p:ph type="body" sz="quarter" idx="13" hasCustomPrompt="1"/>
          </p:nvPr>
        </p:nvSpPr>
        <p:spPr>
          <a:xfrm>
            <a:off x="609440" y="1066800"/>
            <a:ext cx="10969943" cy="381000"/>
          </a:xfrm>
        </p:spPr>
        <p:txBody>
          <a:bodyPr>
            <a:noAutofit/>
          </a:bodyPr>
          <a:lstStyle>
            <a:lvl1pPr marL="0" indent="0">
              <a:spcBef>
                <a:spcPts val="0"/>
              </a:spcBef>
              <a:buNone/>
              <a:defRPr sz="24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GB" dirty="0"/>
              <a:t>CLICK TO ADD ONE-LINE SUBTITLE</a:t>
            </a:r>
          </a:p>
        </p:txBody>
      </p:sp>
    </p:spTree>
    <p:extLst>
      <p:ext uri="{BB962C8B-B14F-4D97-AF65-F5344CB8AC3E}">
        <p14:creationId xmlns:p14="http://schemas.microsoft.com/office/powerpoint/2010/main" val="311088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5FB8B8-4E8F-D24B-AA9C-47A528FA3EA8}"/>
              </a:ext>
            </a:extLst>
          </p:cNvPr>
          <p:cNvGrpSpPr/>
          <p:nvPr userDrawn="1"/>
        </p:nvGrpSpPr>
        <p:grpSpPr>
          <a:xfrm>
            <a:off x="0" y="0"/>
            <a:ext cx="12192000" cy="6858000"/>
            <a:chOff x="0" y="0"/>
            <a:chExt cx="12192000" cy="6858000"/>
          </a:xfrm>
        </p:grpSpPr>
        <p:pic>
          <p:nvPicPr>
            <p:cNvPr id="8" name="Graphic 7">
              <a:extLst>
                <a:ext uri="{FF2B5EF4-FFF2-40B4-BE49-F238E27FC236}">
                  <a16:creationId xmlns:a16="http://schemas.microsoft.com/office/drawing/2014/main" id="{176EA58F-BC09-4902-8535-9F1377F626F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10848488" y="0"/>
              <a:ext cx="1343512" cy="1340768"/>
            </a:xfrm>
            <a:prstGeom prst="rect">
              <a:avLst/>
            </a:prstGeom>
          </p:spPr>
        </p:pic>
        <p:pic>
          <p:nvPicPr>
            <p:cNvPr id="13" name="Graphic 12">
              <a:extLst>
                <a:ext uri="{FF2B5EF4-FFF2-40B4-BE49-F238E27FC236}">
                  <a16:creationId xmlns:a16="http://schemas.microsoft.com/office/drawing/2014/main" id="{55E1815C-4EDF-42B9-9F69-4A64FC425734}"/>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408" t="-1" b="42260"/>
            <a:stretch/>
          </p:blipFill>
          <p:spPr>
            <a:xfrm>
              <a:off x="0" y="5065080"/>
              <a:ext cx="1965323" cy="1792920"/>
            </a:xfrm>
            <a:prstGeom prst="rect">
              <a:avLst/>
            </a:prstGeom>
          </p:spPr>
        </p:pic>
      </p:grpSp>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714216"/>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Text Placeholder 9"/>
          <p:cNvSpPr>
            <a:spLocks noGrp="1"/>
          </p:cNvSpPr>
          <p:nvPr>
            <p:ph type="body" sz="quarter" idx="15"/>
          </p:nvPr>
        </p:nvSpPr>
        <p:spPr>
          <a:xfrm>
            <a:off x="4381500" y="1714216"/>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714216"/>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922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and Headings">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B310BA7-9315-4E10-AB4A-BB8755C15FD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663" r="4901"/>
          <a:stretch/>
        </p:blipFill>
        <p:spPr>
          <a:xfrm>
            <a:off x="9516380" y="0"/>
            <a:ext cx="2675620" cy="1296013"/>
          </a:xfrm>
          <a:prstGeom prst="rect">
            <a:avLst/>
          </a:prstGeom>
        </p:spPr>
      </p:pic>
      <p:pic>
        <p:nvPicPr>
          <p:cNvPr id="15" name="Picture 14">
            <a:extLst>
              <a:ext uri="{FF2B5EF4-FFF2-40B4-BE49-F238E27FC236}">
                <a16:creationId xmlns:a16="http://schemas.microsoft.com/office/drawing/2014/main" id="{63909C99-DDC8-43C6-9BCE-CAB4B99FC7A1}"/>
              </a:ext>
            </a:extLst>
          </p:cNvPr>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flipV="1">
            <a:off x="10272463" y="5661248"/>
            <a:ext cx="1909507" cy="1193442"/>
          </a:xfrm>
          <a:prstGeom prst="rect">
            <a:avLst/>
          </a:prstGeom>
        </p:spPr>
      </p:pic>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717934"/>
            <a:ext cx="3428841"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2098935"/>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717934"/>
            <a:ext cx="3428841"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2098935"/>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717934"/>
            <a:ext cx="3428841"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2098935"/>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7" name="TextBox 16">
            <a:extLst>
              <a:ext uri="{FF2B5EF4-FFF2-40B4-BE49-F238E27FC236}">
                <a16:creationId xmlns:a16="http://schemas.microsoft.com/office/drawing/2014/main" id="{D236481A-E14F-4954-8C78-472E174EB20E}"/>
              </a:ext>
            </a:extLst>
          </p:cNvPr>
          <p:cNvSpPr txBox="1"/>
          <p:nvPr userDrawn="1"/>
        </p:nvSpPr>
        <p:spPr>
          <a:xfrm>
            <a:off x="11425305" y="6403258"/>
            <a:ext cx="157094" cy="138499"/>
          </a:xfrm>
          <a:prstGeom prst="rect">
            <a:avLst/>
          </a:prstGeom>
          <a:noFill/>
        </p:spPr>
        <p:txBody>
          <a:bodyPr wrap="none" lIns="0" tIns="0" rIns="0" bIns="0" rtlCol="0" anchor="b" anchorCtr="0">
            <a:spAutoFit/>
          </a:bodyPr>
          <a:lstStyle/>
          <a:p>
            <a:pPr algn="r">
              <a:lnSpc>
                <a:spcPct val="90000"/>
              </a:lnSpc>
            </a:pPr>
            <a:fld id="{DC2F7041-B349-41E1-9410-B2256D05E940}" type="slidenum">
              <a:rPr lang="en-US" sz="1000" smtClean="0">
                <a:solidFill>
                  <a:srgbClr val="000000"/>
                </a:solidFill>
              </a:rPr>
              <a:pPr algn="r">
                <a:lnSpc>
                  <a:spcPct val="90000"/>
                </a:lnSpc>
              </a:pPr>
              <a:t>‹#›</a:t>
            </a:fld>
            <a:endParaRPr lang="en-US" sz="1000" dirty="0">
              <a:solidFill>
                <a:srgbClr val="000000"/>
              </a:solidFill>
            </a:endParaRPr>
          </a:p>
        </p:txBody>
      </p:sp>
    </p:spTree>
    <p:extLst>
      <p:ext uri="{BB962C8B-B14F-4D97-AF65-F5344CB8AC3E}">
        <p14:creationId xmlns:p14="http://schemas.microsoft.com/office/powerpoint/2010/main" val="38558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D4FB271-7CBA-4186-A6C6-F32F713AB4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2" y="4581128"/>
            <a:ext cx="2222760" cy="2276872"/>
          </a:xfrm>
          <a:prstGeom prst="rect">
            <a:avLst/>
          </a:prstGeom>
        </p:spPr>
      </p:pic>
      <p:pic>
        <p:nvPicPr>
          <p:cNvPr id="4" name="Picture 3" descr="A picture containing black, speaker, white, computer&#10;&#10;Description automatically generated">
            <a:extLst>
              <a:ext uri="{FF2B5EF4-FFF2-40B4-BE49-F238E27FC236}">
                <a16:creationId xmlns:a16="http://schemas.microsoft.com/office/drawing/2014/main" id="{CF453F96-6A5D-429D-8E31-5753AB935253}"/>
              </a:ext>
            </a:extLst>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88488" y="-10509"/>
            <a:ext cx="1703629" cy="1860343"/>
          </a:xfrm>
          <a:prstGeom prst="rect">
            <a:avLst/>
          </a:prstGeom>
        </p:spPr>
      </p:pic>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9" name="Text Placeholder 2"/>
          <p:cNvSpPr>
            <a:spLocks noGrp="1"/>
          </p:cNvSpPr>
          <p:nvPr>
            <p:ph type="body" idx="1" hasCustomPrompt="1"/>
          </p:nvPr>
        </p:nvSpPr>
        <p:spPr>
          <a:xfrm>
            <a:off x="609600" y="1714215"/>
            <a:ext cx="3428841"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2095216"/>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714215"/>
            <a:ext cx="3428841"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2095216"/>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714215"/>
            <a:ext cx="3428841" cy="320040"/>
          </a:xfrm>
        </p:spPr>
        <p:txBody>
          <a:bodyPr anchor="t">
            <a:noAutofit/>
          </a:bodyPr>
          <a:lstStyle>
            <a:lvl1pPr marL="0" indent="0">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2095216"/>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Text Placeholder 7">
            <a:extLst>
              <a:ext uri="{FF2B5EF4-FFF2-40B4-BE49-F238E27FC236}">
                <a16:creationId xmlns:a16="http://schemas.microsoft.com/office/drawing/2014/main" id="{8AD717C2-43BD-8E4C-AE69-4674BD5E4BCD}"/>
              </a:ext>
            </a:extLst>
          </p:cNvPr>
          <p:cNvSpPr>
            <a:spLocks noGrp="1"/>
          </p:cNvSpPr>
          <p:nvPr>
            <p:ph type="body" sz="quarter" idx="13" hasCustomPrompt="1"/>
          </p:nvPr>
        </p:nvSpPr>
        <p:spPr>
          <a:xfrm>
            <a:off x="609440" y="1066800"/>
            <a:ext cx="10969943" cy="381000"/>
          </a:xfrm>
        </p:spPr>
        <p:txBody>
          <a:bodyPr>
            <a:noAutofit/>
          </a:bodyPr>
          <a:lstStyle>
            <a:lvl1pPr marL="0" indent="0">
              <a:spcBef>
                <a:spcPts val="0"/>
              </a:spcBef>
              <a:buNone/>
              <a:defRPr sz="24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GB" dirty="0"/>
              <a:t>CLICK TO ADD ONE-LINE SUBTITLE</a:t>
            </a:r>
          </a:p>
        </p:txBody>
      </p:sp>
    </p:spTree>
    <p:extLst>
      <p:ext uri="{BB962C8B-B14F-4D97-AF65-F5344CB8AC3E}">
        <p14:creationId xmlns:p14="http://schemas.microsoft.com/office/powerpoint/2010/main" val="39032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1586E8-4A06-B940-BD0C-4FAAAABD34EE}"/>
              </a:ext>
            </a:extLst>
          </p:cNvPr>
          <p:cNvGrpSpPr/>
          <p:nvPr userDrawn="1"/>
        </p:nvGrpSpPr>
        <p:grpSpPr>
          <a:xfrm>
            <a:off x="-14240" y="0"/>
            <a:ext cx="12206240" cy="6858000"/>
            <a:chOff x="-14240" y="0"/>
            <a:chExt cx="12206240" cy="6858000"/>
          </a:xfrm>
        </p:grpSpPr>
        <p:pic>
          <p:nvPicPr>
            <p:cNvPr id="12" name="Graphic 11">
              <a:extLst>
                <a:ext uri="{FF2B5EF4-FFF2-40B4-BE49-F238E27FC236}">
                  <a16:creationId xmlns:a16="http://schemas.microsoft.com/office/drawing/2014/main" id="{202B8C07-77F0-4759-95A3-EFA29473941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10848488" y="0"/>
              <a:ext cx="1340768" cy="1340768"/>
            </a:xfrm>
            <a:prstGeom prst="rect">
              <a:avLst/>
            </a:prstGeom>
          </p:spPr>
        </p:pic>
        <p:pic>
          <p:nvPicPr>
            <p:cNvPr id="11" name="Graphic 10">
              <a:extLst>
                <a:ext uri="{FF2B5EF4-FFF2-40B4-BE49-F238E27FC236}">
                  <a16:creationId xmlns:a16="http://schemas.microsoft.com/office/drawing/2014/main" id="{3C6E1FA9-A1F9-4EFC-B517-D08FB1BD11D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40" y="0"/>
              <a:ext cx="4648200" cy="3695700"/>
            </a:xfrm>
            <a:prstGeom prst="rect">
              <a:avLst/>
            </a:prstGeom>
          </p:spPr>
        </p:pic>
        <p:pic>
          <p:nvPicPr>
            <p:cNvPr id="9" name="Graphic 8">
              <a:extLst>
                <a:ext uri="{FF2B5EF4-FFF2-40B4-BE49-F238E27FC236}">
                  <a16:creationId xmlns:a16="http://schemas.microsoft.com/office/drawing/2014/main" id="{43330E3A-70A5-4727-A70A-FD66F56D9632}"/>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44198"/>
            <a:stretch/>
          </p:blipFill>
          <p:spPr>
            <a:xfrm>
              <a:off x="7644172" y="4414191"/>
              <a:ext cx="4547828" cy="2443809"/>
            </a:xfrm>
            <a:prstGeom prst="rect">
              <a:avLst/>
            </a:prstGeom>
          </p:spPr>
        </p:pic>
      </p:grpSp>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717934"/>
            <a:ext cx="7848600" cy="437806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bwMode="ltGray">
          <a:xfrm>
            <a:off x="8610600" y="1717934"/>
            <a:ext cx="2968784" cy="4378066"/>
          </a:xfrm>
          <a:solidFill>
            <a:schemeClr val="accent3"/>
          </a:solidFill>
          <a:ln>
            <a:noFill/>
          </a:ln>
        </p:spPr>
        <p:txBody>
          <a:bodyPr lIns="91440" tIns="91440" rIns="91440" bIns="91440">
            <a:noAutofit/>
          </a:bodyPr>
          <a:lstStyle>
            <a:lvl1pPr marL="0" indent="0">
              <a:spcBef>
                <a:spcPts val="900"/>
              </a:spcBef>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418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ontent">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125E262-C63E-4567-93CC-DAD5D9FBE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514"/>
          <a:stretch/>
        </p:blipFill>
        <p:spPr>
          <a:xfrm>
            <a:off x="-433" y="2873410"/>
            <a:ext cx="2139715" cy="3967200"/>
          </a:xfrm>
          <a:prstGeom prst="rect">
            <a:avLst/>
          </a:prstGeom>
        </p:spPr>
      </p:pic>
      <p:pic>
        <p:nvPicPr>
          <p:cNvPr id="12" name="Graphic 11">
            <a:extLst>
              <a:ext uri="{FF2B5EF4-FFF2-40B4-BE49-F238E27FC236}">
                <a16:creationId xmlns:a16="http://schemas.microsoft.com/office/drawing/2014/main" id="{F3FFEC64-4A5C-4285-83C5-48DE514DEC2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203200" y="4869160"/>
            <a:ext cx="1988800" cy="1988840"/>
          </a:xfrm>
          <a:prstGeom prst="rect">
            <a:avLst/>
          </a:prstGeom>
        </p:spPr>
      </p:pic>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17934"/>
            <a:ext cx="6705760" cy="437806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717934"/>
            <a:ext cx="4111784" cy="4378066"/>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50803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3BACAF-804C-4B98-A8CB-449C5843C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26896" y="-9872"/>
            <a:ext cx="5877106" cy="6867872"/>
          </a:xfrm>
          <a:prstGeom prst="rect">
            <a:avLst/>
          </a:prstGeom>
        </p:spPr>
      </p:pic>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17934"/>
            <a:ext cx="6705760" cy="437806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70616" y="1717934"/>
            <a:ext cx="4111784" cy="4378066"/>
          </a:xfrm>
          <a:solidFill>
            <a:schemeClr val="accent2"/>
          </a:solidFill>
        </p:spPr>
        <p:txBody>
          <a:bodyPr lIns="216000" tIns="216000" rIns="21600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644D4C67-8B25-4ADF-9BE2-51B89520E854}"/>
              </a:ext>
            </a:extLst>
          </p:cNvPr>
          <p:cNvSpPr txBox="1"/>
          <p:nvPr userDrawn="1"/>
        </p:nvSpPr>
        <p:spPr>
          <a:xfrm>
            <a:off x="11425305" y="6403258"/>
            <a:ext cx="157094" cy="138499"/>
          </a:xfrm>
          <a:prstGeom prst="rect">
            <a:avLst/>
          </a:prstGeom>
          <a:noFill/>
        </p:spPr>
        <p:txBody>
          <a:bodyPr wrap="none" lIns="0" tIns="0" rIns="0" bIns="0" rtlCol="0" anchor="b" anchorCtr="0">
            <a:spAutoFit/>
          </a:bodyPr>
          <a:lstStyle/>
          <a:p>
            <a:pPr algn="r">
              <a:lnSpc>
                <a:spcPct val="90000"/>
              </a:lnSpc>
            </a:pPr>
            <a:fld id="{DC2F7041-B349-41E1-9410-B2256D05E940}" type="slidenum">
              <a:rPr lang="en-US" sz="1000" smtClean="0">
                <a:solidFill>
                  <a:srgbClr val="FF7600"/>
                </a:solidFill>
              </a:rPr>
              <a:pPr algn="r">
                <a:lnSpc>
                  <a:spcPct val="90000"/>
                </a:lnSpc>
              </a:pPr>
              <a:t>‹#›</a:t>
            </a:fld>
            <a:endParaRPr lang="en-US" sz="1000" dirty="0">
              <a:solidFill>
                <a:srgbClr val="FF7600"/>
              </a:solidFill>
            </a:endParaRPr>
          </a:p>
        </p:txBody>
      </p:sp>
    </p:spTree>
    <p:extLst>
      <p:ext uri="{BB962C8B-B14F-4D97-AF65-F5344CB8AC3E}">
        <p14:creationId xmlns:p14="http://schemas.microsoft.com/office/powerpoint/2010/main" val="2247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k Blue Full Frame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userDrawn="1"/>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Orange Content + Pictur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AFDA4A-09C8-DB43-A923-390260B203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268837" cy="4679999"/>
          </a:xfrm>
          <a:prstGeom prst="rect">
            <a:avLst/>
          </a:prstGeom>
        </p:spPr>
      </p:pic>
      <p:sp>
        <p:nvSpPr>
          <p:cNvPr id="2" name="Title 1"/>
          <p:cNvSpPr>
            <a:spLocks noGrp="1"/>
          </p:cNvSpPr>
          <p:nvPr>
            <p:ph type="title"/>
          </p:nvPr>
        </p:nvSpPr>
        <p:spPr>
          <a:xfrm>
            <a:off x="609441" y="519236"/>
            <a:ext cx="5257800" cy="852364"/>
          </a:xfrm>
        </p:spPr>
        <p:txBody>
          <a:bodyPr anchor="t"/>
          <a:lstStyle>
            <a:lvl1pPr>
              <a:defRPr sz="2800">
                <a:solidFill>
                  <a:schemeClr val="accent2"/>
                </a:solidFill>
              </a:defRPr>
            </a:lvl1pPr>
          </a:lstStyle>
          <a:p>
            <a:r>
              <a:rPr lang="en-US" dirty="0"/>
              <a:t>Click to edit Master title style</a:t>
            </a:r>
            <a:endParaRPr dirty="0"/>
          </a:p>
        </p:txBody>
      </p:sp>
      <p:sp>
        <p:nvSpPr>
          <p:cNvPr id="3" name="Picture Placeholder 2"/>
          <p:cNvSpPr>
            <a:spLocks noGrp="1"/>
          </p:cNvSpPr>
          <p:nvPr>
            <p:ph type="pic" idx="1"/>
          </p:nvPr>
        </p:nvSpPr>
        <p:spPr bwMode="ltGray">
          <a:xfrm>
            <a:off x="6095999" y="0"/>
            <a:ext cx="6096001" cy="6858000"/>
          </a:xfrm>
          <a:solidFill>
            <a:schemeClr val="bg1"/>
          </a:solidFill>
        </p:spPr>
        <p:txBody>
          <a:bodyPr lIns="0" tIns="457200"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r>
              <a:rPr lang="en-US" dirty="0"/>
              <a:t>Click icon to add picture</a:t>
            </a:r>
            <a:endParaRPr dirty="0"/>
          </a:p>
        </p:txBody>
      </p:sp>
      <p:pic>
        <p:nvPicPr>
          <p:cNvPr id="6" name="Picture 5">
            <a:extLst>
              <a:ext uri="{FF2B5EF4-FFF2-40B4-BE49-F238E27FC236}">
                <a16:creationId xmlns:a16="http://schemas.microsoft.com/office/drawing/2014/main" id="{517D6EDA-4E00-3945-A0D2-32492F55DC12}"/>
              </a:ext>
            </a:extLst>
          </p:cNvPr>
          <p:cNvPicPr>
            <a:picLocks noChangeAspect="1"/>
          </p:cNvPicPr>
          <p:nvPr userDrawn="1"/>
        </p:nvPicPr>
        <p:blipFill>
          <a:blip r:embed="rId3"/>
          <a:stretch>
            <a:fillRect/>
          </a:stretch>
        </p:blipFill>
        <p:spPr>
          <a:xfrm>
            <a:off x="432000" y="6296107"/>
            <a:ext cx="352800" cy="352800"/>
          </a:xfrm>
          <a:prstGeom prst="rect">
            <a:avLst/>
          </a:prstGeom>
        </p:spPr>
      </p:pic>
      <p:sp>
        <p:nvSpPr>
          <p:cNvPr id="7" name="Text Placeholder 9">
            <a:extLst>
              <a:ext uri="{FF2B5EF4-FFF2-40B4-BE49-F238E27FC236}">
                <a16:creationId xmlns:a16="http://schemas.microsoft.com/office/drawing/2014/main" id="{702CF7C4-0EEC-EC41-8974-B8874124A80B}"/>
              </a:ext>
            </a:extLst>
          </p:cNvPr>
          <p:cNvSpPr>
            <a:spLocks noGrp="1"/>
          </p:cNvSpPr>
          <p:nvPr>
            <p:ph type="body" sz="quarter" idx="16"/>
          </p:nvPr>
        </p:nvSpPr>
        <p:spPr>
          <a:xfrm>
            <a:off x="609441" y="1717934"/>
            <a:ext cx="4111784" cy="4378066"/>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grpSp>
        <p:nvGrpSpPr>
          <p:cNvPr id="8" name="Group 7">
            <a:extLst>
              <a:ext uri="{FF2B5EF4-FFF2-40B4-BE49-F238E27FC236}">
                <a16:creationId xmlns:a16="http://schemas.microsoft.com/office/drawing/2014/main" id="{548B59A0-9AFA-4216-B261-889452C1B851}"/>
              </a:ext>
            </a:extLst>
          </p:cNvPr>
          <p:cNvGrpSpPr/>
          <p:nvPr userDrawn="1"/>
        </p:nvGrpSpPr>
        <p:grpSpPr>
          <a:xfrm>
            <a:off x="4080" y="-387424"/>
            <a:ext cx="2990901" cy="216038"/>
            <a:chOff x="4080" y="-506977"/>
            <a:chExt cx="2990901" cy="335591"/>
          </a:xfrm>
        </p:grpSpPr>
        <p:sp>
          <p:nvSpPr>
            <p:cNvPr id="9" name="Rectangle 8">
              <a:extLst>
                <a:ext uri="{FF2B5EF4-FFF2-40B4-BE49-F238E27FC236}">
                  <a16:creationId xmlns:a16="http://schemas.microsoft.com/office/drawing/2014/main" id="{24EB2ED3-EEB2-426D-AD6D-1A65C49AD9FA}"/>
                </a:ext>
              </a:extLst>
            </p:cNvPr>
            <p:cNvSpPr/>
            <p:nvPr/>
          </p:nvSpPr>
          <p:spPr>
            <a:xfrm>
              <a:off x="4080" y="-506977"/>
              <a:ext cx="373888" cy="335591"/>
            </a:xfrm>
            <a:prstGeom prst="rect">
              <a:avLst/>
            </a:prstGeom>
            <a:solidFill>
              <a:srgbClr val="FFFFFF"/>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0" name="Rectangle 9">
              <a:extLst>
                <a:ext uri="{FF2B5EF4-FFF2-40B4-BE49-F238E27FC236}">
                  <a16:creationId xmlns:a16="http://schemas.microsoft.com/office/drawing/2014/main" id="{D10F9163-CF79-46A1-A5AA-C518BBB37DD2}"/>
                </a:ext>
              </a:extLst>
            </p:cNvPr>
            <p:cNvSpPr/>
            <p:nvPr/>
          </p:nvSpPr>
          <p:spPr>
            <a:xfrm>
              <a:off x="377939" y="-506977"/>
              <a:ext cx="373888" cy="335591"/>
            </a:xfrm>
            <a:prstGeom prst="rect">
              <a:avLst/>
            </a:prstGeom>
            <a:solidFill>
              <a:srgbClr val="0000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1" name="Rectangle 10">
              <a:extLst>
                <a:ext uri="{FF2B5EF4-FFF2-40B4-BE49-F238E27FC236}">
                  <a16:creationId xmlns:a16="http://schemas.microsoft.com/office/drawing/2014/main" id="{D4537FF1-254F-4149-8C4B-DC6A92944043}"/>
                </a:ext>
              </a:extLst>
            </p:cNvPr>
            <p:cNvSpPr/>
            <p:nvPr/>
          </p:nvSpPr>
          <p:spPr>
            <a:xfrm>
              <a:off x="751798" y="-506977"/>
              <a:ext cx="373888" cy="335591"/>
            </a:xfrm>
            <a:prstGeom prst="rect">
              <a:avLst/>
            </a:prstGeom>
            <a:solidFill>
              <a:srgbClr val="EBF5FA"/>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2" name="Rectangle 11">
              <a:extLst>
                <a:ext uri="{FF2B5EF4-FFF2-40B4-BE49-F238E27FC236}">
                  <a16:creationId xmlns:a16="http://schemas.microsoft.com/office/drawing/2014/main" id="{40466D82-35E6-4430-BEDF-641474AD40A5}"/>
                </a:ext>
              </a:extLst>
            </p:cNvPr>
            <p:cNvSpPr/>
            <p:nvPr/>
          </p:nvSpPr>
          <p:spPr>
            <a:xfrm>
              <a:off x="1125657" y="-506977"/>
              <a:ext cx="373888" cy="335591"/>
            </a:xfrm>
            <a:prstGeom prst="rect">
              <a:avLst/>
            </a:prstGeom>
            <a:solidFill>
              <a:srgbClr val="FF76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3" name="Rectangle 12">
              <a:extLst>
                <a:ext uri="{FF2B5EF4-FFF2-40B4-BE49-F238E27FC236}">
                  <a16:creationId xmlns:a16="http://schemas.microsoft.com/office/drawing/2014/main" id="{B0BA4878-674E-47D4-B56F-DB6F2CE6E83D}"/>
                </a:ext>
              </a:extLst>
            </p:cNvPr>
            <p:cNvSpPr/>
            <p:nvPr/>
          </p:nvSpPr>
          <p:spPr>
            <a:xfrm>
              <a:off x="1499516" y="-506977"/>
              <a:ext cx="373888" cy="335591"/>
            </a:xfrm>
            <a:prstGeom prst="rect">
              <a:avLst/>
            </a:prstGeom>
            <a:solidFill>
              <a:srgbClr val="0D2A45"/>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4" name="Rectangle 13">
              <a:extLst>
                <a:ext uri="{FF2B5EF4-FFF2-40B4-BE49-F238E27FC236}">
                  <a16:creationId xmlns:a16="http://schemas.microsoft.com/office/drawing/2014/main" id="{171F3787-A0A4-4955-AFEC-6BEECF46A050}"/>
                </a:ext>
              </a:extLst>
            </p:cNvPr>
            <p:cNvSpPr/>
            <p:nvPr/>
          </p:nvSpPr>
          <p:spPr>
            <a:xfrm>
              <a:off x="1873375" y="-506977"/>
              <a:ext cx="373888" cy="335591"/>
            </a:xfrm>
            <a:prstGeom prst="rect">
              <a:avLst/>
            </a:prstGeom>
            <a:solidFill>
              <a:srgbClr val="A2DCE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5" name="Rectangle 14">
              <a:extLst>
                <a:ext uri="{FF2B5EF4-FFF2-40B4-BE49-F238E27FC236}">
                  <a16:creationId xmlns:a16="http://schemas.microsoft.com/office/drawing/2014/main" id="{BFE51726-C656-42F0-B653-CAACEF0881C5}"/>
                </a:ext>
              </a:extLst>
            </p:cNvPr>
            <p:cNvSpPr/>
            <p:nvPr/>
          </p:nvSpPr>
          <p:spPr>
            <a:xfrm>
              <a:off x="2247234" y="-506977"/>
              <a:ext cx="373888" cy="335591"/>
            </a:xfrm>
            <a:prstGeom prst="rect">
              <a:avLst/>
            </a:prstGeom>
            <a:solidFill>
              <a:srgbClr val="58595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6" name="Rectangle 15">
              <a:extLst>
                <a:ext uri="{FF2B5EF4-FFF2-40B4-BE49-F238E27FC236}">
                  <a16:creationId xmlns:a16="http://schemas.microsoft.com/office/drawing/2014/main" id="{415EDE05-1C6C-4A0A-860D-1C230F28943A}"/>
                </a:ext>
              </a:extLst>
            </p:cNvPr>
            <p:cNvSpPr/>
            <p:nvPr/>
          </p:nvSpPr>
          <p:spPr>
            <a:xfrm>
              <a:off x="2621093" y="-506977"/>
              <a:ext cx="373888" cy="335591"/>
            </a:xfrm>
            <a:prstGeom prst="rect">
              <a:avLst/>
            </a:prstGeom>
            <a:solidFill>
              <a:srgbClr val="C3C5C8"/>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grpSp>
    </p:spTree>
    <p:extLst>
      <p:ext uri="{BB962C8B-B14F-4D97-AF65-F5344CB8AC3E}">
        <p14:creationId xmlns:p14="http://schemas.microsoft.com/office/powerpoint/2010/main" val="37945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rk Blue Content + Pictur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C580F2-5C6A-EE47-B151-32381D127E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268837" cy="4679999"/>
          </a:xfrm>
          <a:prstGeom prst="rect">
            <a:avLst/>
          </a:prstGeom>
        </p:spPr>
      </p:pic>
      <p:sp>
        <p:nvSpPr>
          <p:cNvPr id="2" name="Title 1"/>
          <p:cNvSpPr>
            <a:spLocks noGrp="1"/>
          </p:cNvSpPr>
          <p:nvPr>
            <p:ph type="title"/>
          </p:nvPr>
        </p:nvSpPr>
        <p:spPr>
          <a:xfrm>
            <a:off x="609441" y="519236"/>
            <a:ext cx="5257800" cy="852364"/>
          </a:xfrm>
        </p:spPr>
        <p:txBody>
          <a:bodyPr anchor="t"/>
          <a:lstStyle>
            <a:lvl1pPr>
              <a:defRPr sz="2800">
                <a:solidFill>
                  <a:schemeClr val="accent5"/>
                </a:solidFill>
              </a:defRPr>
            </a:lvl1pPr>
          </a:lstStyle>
          <a:p>
            <a:r>
              <a:rPr lang="en-US" dirty="0"/>
              <a:t>Click to edit Master title style</a:t>
            </a:r>
            <a:endParaRPr dirty="0"/>
          </a:p>
        </p:txBody>
      </p:sp>
      <p:sp>
        <p:nvSpPr>
          <p:cNvPr id="3" name="Picture Placeholder 2"/>
          <p:cNvSpPr>
            <a:spLocks noGrp="1"/>
          </p:cNvSpPr>
          <p:nvPr>
            <p:ph type="pic" idx="1"/>
          </p:nvPr>
        </p:nvSpPr>
        <p:spPr bwMode="ltGray">
          <a:xfrm>
            <a:off x="6095999" y="0"/>
            <a:ext cx="6096001" cy="6858000"/>
          </a:xfrm>
          <a:solidFill>
            <a:schemeClr val="bg1"/>
          </a:solidFill>
        </p:spPr>
        <p:txBody>
          <a:bodyPr lIns="0" tIns="457200"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r>
              <a:rPr lang="en-US" dirty="0"/>
              <a:t>Click icon to add picture</a:t>
            </a:r>
            <a:endParaRPr dirty="0"/>
          </a:p>
        </p:txBody>
      </p:sp>
      <p:pic>
        <p:nvPicPr>
          <p:cNvPr id="5" name="Picture 4">
            <a:extLst>
              <a:ext uri="{FF2B5EF4-FFF2-40B4-BE49-F238E27FC236}">
                <a16:creationId xmlns:a16="http://schemas.microsoft.com/office/drawing/2014/main" id="{EAEA606B-000A-BB47-878B-7B0FB158B719}"/>
              </a:ext>
            </a:extLst>
          </p:cNvPr>
          <p:cNvPicPr>
            <a:picLocks noChangeAspect="1"/>
          </p:cNvPicPr>
          <p:nvPr userDrawn="1"/>
        </p:nvPicPr>
        <p:blipFill>
          <a:blip r:embed="rId3"/>
          <a:stretch>
            <a:fillRect/>
          </a:stretch>
        </p:blipFill>
        <p:spPr>
          <a:xfrm>
            <a:off x="432000" y="6296107"/>
            <a:ext cx="352800" cy="352800"/>
          </a:xfrm>
          <a:prstGeom prst="rect">
            <a:avLst/>
          </a:prstGeom>
        </p:spPr>
      </p:pic>
      <p:sp>
        <p:nvSpPr>
          <p:cNvPr id="6" name="Text Placeholder 9">
            <a:extLst>
              <a:ext uri="{FF2B5EF4-FFF2-40B4-BE49-F238E27FC236}">
                <a16:creationId xmlns:a16="http://schemas.microsoft.com/office/drawing/2014/main" id="{4A435C3F-33E8-DD43-B837-4111D6CA950E}"/>
              </a:ext>
            </a:extLst>
          </p:cNvPr>
          <p:cNvSpPr>
            <a:spLocks noGrp="1"/>
          </p:cNvSpPr>
          <p:nvPr>
            <p:ph type="body" sz="quarter" idx="16"/>
          </p:nvPr>
        </p:nvSpPr>
        <p:spPr>
          <a:xfrm>
            <a:off x="609441" y="1717934"/>
            <a:ext cx="4111784" cy="4378066"/>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grpSp>
        <p:nvGrpSpPr>
          <p:cNvPr id="8" name="Group 7">
            <a:extLst>
              <a:ext uri="{FF2B5EF4-FFF2-40B4-BE49-F238E27FC236}">
                <a16:creationId xmlns:a16="http://schemas.microsoft.com/office/drawing/2014/main" id="{F012DF4F-5826-4291-BA1F-EDE20FB6750A}"/>
              </a:ext>
            </a:extLst>
          </p:cNvPr>
          <p:cNvGrpSpPr/>
          <p:nvPr userDrawn="1"/>
        </p:nvGrpSpPr>
        <p:grpSpPr>
          <a:xfrm>
            <a:off x="4080" y="-387424"/>
            <a:ext cx="2990901" cy="216038"/>
            <a:chOff x="4080" y="-506977"/>
            <a:chExt cx="2990901" cy="335591"/>
          </a:xfrm>
        </p:grpSpPr>
        <p:sp>
          <p:nvSpPr>
            <p:cNvPr id="9" name="Rectangle 8">
              <a:extLst>
                <a:ext uri="{FF2B5EF4-FFF2-40B4-BE49-F238E27FC236}">
                  <a16:creationId xmlns:a16="http://schemas.microsoft.com/office/drawing/2014/main" id="{55C766C2-A372-4F54-8622-E10A9A870A15}"/>
                </a:ext>
              </a:extLst>
            </p:cNvPr>
            <p:cNvSpPr/>
            <p:nvPr/>
          </p:nvSpPr>
          <p:spPr>
            <a:xfrm>
              <a:off x="4080" y="-506977"/>
              <a:ext cx="373888" cy="335591"/>
            </a:xfrm>
            <a:prstGeom prst="rect">
              <a:avLst/>
            </a:prstGeom>
            <a:solidFill>
              <a:srgbClr val="FFFFFF"/>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0" name="Rectangle 9">
              <a:extLst>
                <a:ext uri="{FF2B5EF4-FFF2-40B4-BE49-F238E27FC236}">
                  <a16:creationId xmlns:a16="http://schemas.microsoft.com/office/drawing/2014/main" id="{EFC7EB0D-779A-491D-A837-C393D2071467}"/>
                </a:ext>
              </a:extLst>
            </p:cNvPr>
            <p:cNvSpPr/>
            <p:nvPr/>
          </p:nvSpPr>
          <p:spPr>
            <a:xfrm>
              <a:off x="377939" y="-506977"/>
              <a:ext cx="373888" cy="335591"/>
            </a:xfrm>
            <a:prstGeom prst="rect">
              <a:avLst/>
            </a:prstGeom>
            <a:solidFill>
              <a:srgbClr val="0000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1" name="Rectangle 10">
              <a:extLst>
                <a:ext uri="{FF2B5EF4-FFF2-40B4-BE49-F238E27FC236}">
                  <a16:creationId xmlns:a16="http://schemas.microsoft.com/office/drawing/2014/main" id="{11F14A40-177A-4A1E-AA85-9D44F3344AE5}"/>
                </a:ext>
              </a:extLst>
            </p:cNvPr>
            <p:cNvSpPr/>
            <p:nvPr/>
          </p:nvSpPr>
          <p:spPr>
            <a:xfrm>
              <a:off x="751798" y="-506977"/>
              <a:ext cx="373888" cy="335591"/>
            </a:xfrm>
            <a:prstGeom prst="rect">
              <a:avLst/>
            </a:prstGeom>
            <a:solidFill>
              <a:srgbClr val="EBF5FA"/>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2" name="Rectangle 11">
              <a:extLst>
                <a:ext uri="{FF2B5EF4-FFF2-40B4-BE49-F238E27FC236}">
                  <a16:creationId xmlns:a16="http://schemas.microsoft.com/office/drawing/2014/main" id="{F2C694A4-278B-4B2C-BCFF-AF987A7988AA}"/>
                </a:ext>
              </a:extLst>
            </p:cNvPr>
            <p:cNvSpPr/>
            <p:nvPr/>
          </p:nvSpPr>
          <p:spPr>
            <a:xfrm>
              <a:off x="1125657" y="-506977"/>
              <a:ext cx="373888" cy="335591"/>
            </a:xfrm>
            <a:prstGeom prst="rect">
              <a:avLst/>
            </a:prstGeom>
            <a:solidFill>
              <a:srgbClr val="FF76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3" name="Rectangle 12">
              <a:extLst>
                <a:ext uri="{FF2B5EF4-FFF2-40B4-BE49-F238E27FC236}">
                  <a16:creationId xmlns:a16="http://schemas.microsoft.com/office/drawing/2014/main" id="{E9F06CFA-0BAC-4FA6-A20D-F13B9F87976B}"/>
                </a:ext>
              </a:extLst>
            </p:cNvPr>
            <p:cNvSpPr/>
            <p:nvPr/>
          </p:nvSpPr>
          <p:spPr>
            <a:xfrm>
              <a:off x="1499516" y="-506977"/>
              <a:ext cx="373888" cy="335591"/>
            </a:xfrm>
            <a:prstGeom prst="rect">
              <a:avLst/>
            </a:prstGeom>
            <a:solidFill>
              <a:srgbClr val="0D2A45"/>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4" name="Rectangle 13">
              <a:extLst>
                <a:ext uri="{FF2B5EF4-FFF2-40B4-BE49-F238E27FC236}">
                  <a16:creationId xmlns:a16="http://schemas.microsoft.com/office/drawing/2014/main" id="{D67AB203-4DFC-4D8A-8DCD-86B106853C5D}"/>
                </a:ext>
              </a:extLst>
            </p:cNvPr>
            <p:cNvSpPr/>
            <p:nvPr/>
          </p:nvSpPr>
          <p:spPr>
            <a:xfrm>
              <a:off x="1873375" y="-506977"/>
              <a:ext cx="373888" cy="335591"/>
            </a:xfrm>
            <a:prstGeom prst="rect">
              <a:avLst/>
            </a:prstGeom>
            <a:solidFill>
              <a:srgbClr val="A2DCE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5" name="Rectangle 14">
              <a:extLst>
                <a:ext uri="{FF2B5EF4-FFF2-40B4-BE49-F238E27FC236}">
                  <a16:creationId xmlns:a16="http://schemas.microsoft.com/office/drawing/2014/main" id="{899A9B5D-91E0-473C-B20C-ACCDF54D8CCD}"/>
                </a:ext>
              </a:extLst>
            </p:cNvPr>
            <p:cNvSpPr/>
            <p:nvPr/>
          </p:nvSpPr>
          <p:spPr>
            <a:xfrm>
              <a:off x="2247234" y="-506977"/>
              <a:ext cx="373888" cy="335591"/>
            </a:xfrm>
            <a:prstGeom prst="rect">
              <a:avLst/>
            </a:prstGeom>
            <a:solidFill>
              <a:srgbClr val="58595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6" name="Rectangle 15">
              <a:extLst>
                <a:ext uri="{FF2B5EF4-FFF2-40B4-BE49-F238E27FC236}">
                  <a16:creationId xmlns:a16="http://schemas.microsoft.com/office/drawing/2014/main" id="{7BA050F5-4F68-4445-83EF-606409A719C9}"/>
                </a:ext>
              </a:extLst>
            </p:cNvPr>
            <p:cNvSpPr/>
            <p:nvPr/>
          </p:nvSpPr>
          <p:spPr>
            <a:xfrm>
              <a:off x="2621093" y="-506977"/>
              <a:ext cx="373888" cy="335591"/>
            </a:xfrm>
            <a:prstGeom prst="rect">
              <a:avLst/>
            </a:prstGeom>
            <a:solidFill>
              <a:srgbClr val="C3C5C8"/>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grpSp>
    </p:spTree>
    <p:extLst>
      <p:ext uri="{BB962C8B-B14F-4D97-AF65-F5344CB8AC3E}">
        <p14:creationId xmlns:p14="http://schemas.microsoft.com/office/powerpoint/2010/main" val="376009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ood Orange Content + Picture">
    <p:bg>
      <p:bgPr>
        <a:solidFill>
          <a:srgbClr val="FF544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59B17-8203-294B-B77A-4ECDC78D8F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92" y="2"/>
            <a:ext cx="4268833" cy="4679995"/>
          </a:xfrm>
          <a:prstGeom prst="rect">
            <a:avLst/>
          </a:prstGeom>
        </p:spPr>
      </p:pic>
      <p:sp>
        <p:nvSpPr>
          <p:cNvPr id="2" name="Title 1"/>
          <p:cNvSpPr>
            <a:spLocks noGrp="1"/>
          </p:cNvSpPr>
          <p:nvPr>
            <p:ph type="title"/>
          </p:nvPr>
        </p:nvSpPr>
        <p:spPr>
          <a:xfrm>
            <a:off x="609441" y="519236"/>
            <a:ext cx="5257800" cy="852364"/>
          </a:xfrm>
        </p:spPr>
        <p:txBody>
          <a:bodyPr anchor="t"/>
          <a:lstStyle>
            <a:lvl1pPr>
              <a:defRPr sz="2800">
                <a:solidFill>
                  <a:schemeClr val="accent2"/>
                </a:solidFill>
              </a:defRPr>
            </a:lvl1pPr>
          </a:lstStyle>
          <a:p>
            <a:r>
              <a:rPr lang="en-US" dirty="0"/>
              <a:t>Click to edit Master title style</a:t>
            </a:r>
            <a:endParaRPr dirty="0"/>
          </a:p>
        </p:txBody>
      </p:sp>
      <p:sp>
        <p:nvSpPr>
          <p:cNvPr id="3" name="Picture Placeholder 2"/>
          <p:cNvSpPr>
            <a:spLocks noGrp="1"/>
          </p:cNvSpPr>
          <p:nvPr>
            <p:ph type="pic" idx="1"/>
          </p:nvPr>
        </p:nvSpPr>
        <p:spPr bwMode="ltGray">
          <a:xfrm>
            <a:off x="6095999" y="0"/>
            <a:ext cx="6096001" cy="6858000"/>
          </a:xfrm>
          <a:solidFill>
            <a:schemeClr val="bg1"/>
          </a:solidFill>
        </p:spPr>
        <p:txBody>
          <a:bodyPr lIns="0" tIns="457200"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r>
              <a:rPr lang="en-US" dirty="0"/>
              <a:t>Click icon to add picture</a:t>
            </a:r>
            <a:endParaRPr dirty="0"/>
          </a:p>
        </p:txBody>
      </p:sp>
      <p:pic>
        <p:nvPicPr>
          <p:cNvPr id="5" name="Picture 4">
            <a:extLst>
              <a:ext uri="{FF2B5EF4-FFF2-40B4-BE49-F238E27FC236}">
                <a16:creationId xmlns:a16="http://schemas.microsoft.com/office/drawing/2014/main" id="{836BAEC9-20CB-D749-AAD1-A15546461673}"/>
              </a:ext>
            </a:extLst>
          </p:cNvPr>
          <p:cNvPicPr>
            <a:picLocks noChangeAspect="1"/>
          </p:cNvPicPr>
          <p:nvPr userDrawn="1"/>
        </p:nvPicPr>
        <p:blipFill>
          <a:blip r:embed="rId3"/>
          <a:stretch>
            <a:fillRect/>
          </a:stretch>
        </p:blipFill>
        <p:spPr>
          <a:xfrm>
            <a:off x="432000" y="6296107"/>
            <a:ext cx="352800" cy="352800"/>
          </a:xfrm>
          <a:prstGeom prst="rect">
            <a:avLst/>
          </a:prstGeom>
        </p:spPr>
      </p:pic>
      <p:sp>
        <p:nvSpPr>
          <p:cNvPr id="7" name="Text Placeholder 9">
            <a:extLst>
              <a:ext uri="{FF2B5EF4-FFF2-40B4-BE49-F238E27FC236}">
                <a16:creationId xmlns:a16="http://schemas.microsoft.com/office/drawing/2014/main" id="{7D757B02-5017-B543-9A36-4EEF5A1F14D4}"/>
              </a:ext>
            </a:extLst>
          </p:cNvPr>
          <p:cNvSpPr>
            <a:spLocks noGrp="1"/>
          </p:cNvSpPr>
          <p:nvPr>
            <p:ph type="body" sz="quarter" idx="16"/>
          </p:nvPr>
        </p:nvSpPr>
        <p:spPr>
          <a:xfrm>
            <a:off x="609441" y="1717934"/>
            <a:ext cx="4111784" cy="4378066"/>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grpSp>
        <p:nvGrpSpPr>
          <p:cNvPr id="8" name="Group 7">
            <a:extLst>
              <a:ext uri="{FF2B5EF4-FFF2-40B4-BE49-F238E27FC236}">
                <a16:creationId xmlns:a16="http://schemas.microsoft.com/office/drawing/2014/main" id="{B5009F98-586D-4173-8184-01E52864C3F3}"/>
              </a:ext>
            </a:extLst>
          </p:cNvPr>
          <p:cNvGrpSpPr/>
          <p:nvPr userDrawn="1"/>
        </p:nvGrpSpPr>
        <p:grpSpPr>
          <a:xfrm>
            <a:off x="4080" y="-387424"/>
            <a:ext cx="2990901" cy="216038"/>
            <a:chOff x="4080" y="-506977"/>
            <a:chExt cx="2990901" cy="335591"/>
          </a:xfrm>
        </p:grpSpPr>
        <p:sp>
          <p:nvSpPr>
            <p:cNvPr id="9" name="Rectangle 8">
              <a:extLst>
                <a:ext uri="{FF2B5EF4-FFF2-40B4-BE49-F238E27FC236}">
                  <a16:creationId xmlns:a16="http://schemas.microsoft.com/office/drawing/2014/main" id="{59E5C887-3B01-4B5B-81FC-4B5D07FD60A0}"/>
                </a:ext>
              </a:extLst>
            </p:cNvPr>
            <p:cNvSpPr/>
            <p:nvPr/>
          </p:nvSpPr>
          <p:spPr>
            <a:xfrm>
              <a:off x="4080" y="-506977"/>
              <a:ext cx="373888" cy="335591"/>
            </a:xfrm>
            <a:prstGeom prst="rect">
              <a:avLst/>
            </a:prstGeom>
            <a:solidFill>
              <a:srgbClr val="FFFFFF"/>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0" name="Rectangle 9">
              <a:extLst>
                <a:ext uri="{FF2B5EF4-FFF2-40B4-BE49-F238E27FC236}">
                  <a16:creationId xmlns:a16="http://schemas.microsoft.com/office/drawing/2014/main" id="{4C2F8636-4555-41BC-A473-0A56A7F7C494}"/>
                </a:ext>
              </a:extLst>
            </p:cNvPr>
            <p:cNvSpPr/>
            <p:nvPr/>
          </p:nvSpPr>
          <p:spPr>
            <a:xfrm>
              <a:off x="377939" y="-506977"/>
              <a:ext cx="373888" cy="335591"/>
            </a:xfrm>
            <a:prstGeom prst="rect">
              <a:avLst/>
            </a:prstGeom>
            <a:solidFill>
              <a:srgbClr val="0000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1" name="Rectangle 10">
              <a:extLst>
                <a:ext uri="{FF2B5EF4-FFF2-40B4-BE49-F238E27FC236}">
                  <a16:creationId xmlns:a16="http://schemas.microsoft.com/office/drawing/2014/main" id="{040BD775-F459-4188-8D94-62E2BECFE528}"/>
                </a:ext>
              </a:extLst>
            </p:cNvPr>
            <p:cNvSpPr/>
            <p:nvPr/>
          </p:nvSpPr>
          <p:spPr>
            <a:xfrm>
              <a:off x="751798" y="-506977"/>
              <a:ext cx="373888" cy="335591"/>
            </a:xfrm>
            <a:prstGeom prst="rect">
              <a:avLst/>
            </a:prstGeom>
            <a:solidFill>
              <a:srgbClr val="EBF5FA"/>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2" name="Rectangle 11">
              <a:extLst>
                <a:ext uri="{FF2B5EF4-FFF2-40B4-BE49-F238E27FC236}">
                  <a16:creationId xmlns:a16="http://schemas.microsoft.com/office/drawing/2014/main" id="{288ED0F0-3393-46AC-81A3-7436B1854062}"/>
                </a:ext>
              </a:extLst>
            </p:cNvPr>
            <p:cNvSpPr/>
            <p:nvPr/>
          </p:nvSpPr>
          <p:spPr>
            <a:xfrm>
              <a:off x="1125657" y="-506977"/>
              <a:ext cx="373888" cy="335591"/>
            </a:xfrm>
            <a:prstGeom prst="rect">
              <a:avLst/>
            </a:prstGeom>
            <a:solidFill>
              <a:srgbClr val="FF76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3" name="Rectangle 12">
              <a:extLst>
                <a:ext uri="{FF2B5EF4-FFF2-40B4-BE49-F238E27FC236}">
                  <a16:creationId xmlns:a16="http://schemas.microsoft.com/office/drawing/2014/main" id="{5CC80965-96CB-4460-B27B-A3BB4A222609}"/>
                </a:ext>
              </a:extLst>
            </p:cNvPr>
            <p:cNvSpPr/>
            <p:nvPr/>
          </p:nvSpPr>
          <p:spPr>
            <a:xfrm>
              <a:off x="1499516" y="-506977"/>
              <a:ext cx="373888" cy="335591"/>
            </a:xfrm>
            <a:prstGeom prst="rect">
              <a:avLst/>
            </a:prstGeom>
            <a:solidFill>
              <a:srgbClr val="0D2A45"/>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4" name="Rectangle 13">
              <a:extLst>
                <a:ext uri="{FF2B5EF4-FFF2-40B4-BE49-F238E27FC236}">
                  <a16:creationId xmlns:a16="http://schemas.microsoft.com/office/drawing/2014/main" id="{7E7484D5-61E2-4F37-8AA0-5AB21C9E9211}"/>
                </a:ext>
              </a:extLst>
            </p:cNvPr>
            <p:cNvSpPr/>
            <p:nvPr/>
          </p:nvSpPr>
          <p:spPr>
            <a:xfrm>
              <a:off x="1873375" y="-506977"/>
              <a:ext cx="373888" cy="335591"/>
            </a:xfrm>
            <a:prstGeom prst="rect">
              <a:avLst/>
            </a:prstGeom>
            <a:solidFill>
              <a:srgbClr val="A2DCE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5" name="Rectangle 14">
              <a:extLst>
                <a:ext uri="{FF2B5EF4-FFF2-40B4-BE49-F238E27FC236}">
                  <a16:creationId xmlns:a16="http://schemas.microsoft.com/office/drawing/2014/main" id="{63059856-1C48-40F1-B206-44A67BE926BF}"/>
                </a:ext>
              </a:extLst>
            </p:cNvPr>
            <p:cNvSpPr/>
            <p:nvPr/>
          </p:nvSpPr>
          <p:spPr>
            <a:xfrm>
              <a:off x="2247234" y="-506977"/>
              <a:ext cx="373888" cy="335591"/>
            </a:xfrm>
            <a:prstGeom prst="rect">
              <a:avLst/>
            </a:prstGeom>
            <a:solidFill>
              <a:srgbClr val="58595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6" name="Rectangle 15">
              <a:extLst>
                <a:ext uri="{FF2B5EF4-FFF2-40B4-BE49-F238E27FC236}">
                  <a16:creationId xmlns:a16="http://schemas.microsoft.com/office/drawing/2014/main" id="{7CE9480A-27DF-4568-9521-EA58A4AC23B8}"/>
                </a:ext>
              </a:extLst>
            </p:cNvPr>
            <p:cNvSpPr/>
            <p:nvPr/>
          </p:nvSpPr>
          <p:spPr>
            <a:xfrm>
              <a:off x="2621093" y="-506977"/>
              <a:ext cx="373888" cy="335591"/>
            </a:xfrm>
            <a:prstGeom prst="rect">
              <a:avLst/>
            </a:prstGeom>
            <a:solidFill>
              <a:srgbClr val="C3C5C8"/>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grpSp>
    </p:spTree>
    <p:extLst>
      <p:ext uri="{BB962C8B-B14F-4D97-AF65-F5344CB8AC3E}">
        <p14:creationId xmlns:p14="http://schemas.microsoft.com/office/powerpoint/2010/main" val="73791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ht Blue Content + Picture">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8E7A9-4385-6B40-A9CD-40D2B00289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296593" cy="4679999"/>
          </a:xfrm>
          <a:prstGeom prst="rect">
            <a:avLst/>
          </a:prstGeom>
        </p:spPr>
      </p:pic>
      <p:sp>
        <p:nvSpPr>
          <p:cNvPr id="2" name="Title 1"/>
          <p:cNvSpPr>
            <a:spLocks noGrp="1"/>
          </p:cNvSpPr>
          <p:nvPr>
            <p:ph type="title"/>
          </p:nvPr>
        </p:nvSpPr>
        <p:spPr>
          <a:xfrm>
            <a:off x="609441" y="519236"/>
            <a:ext cx="5257800" cy="852364"/>
          </a:xfrm>
        </p:spPr>
        <p:txBody>
          <a:bodyPr anchor="t"/>
          <a:lstStyle>
            <a:lvl1pPr>
              <a:defRPr sz="2800">
                <a:solidFill>
                  <a:schemeClr val="accent2"/>
                </a:solidFill>
              </a:defRPr>
            </a:lvl1pPr>
          </a:lstStyle>
          <a:p>
            <a:r>
              <a:rPr lang="en-US" dirty="0"/>
              <a:t>Click to edit Master title style</a:t>
            </a:r>
            <a:endParaRPr dirty="0"/>
          </a:p>
        </p:txBody>
      </p:sp>
      <p:sp>
        <p:nvSpPr>
          <p:cNvPr id="3" name="Picture Placeholder 2"/>
          <p:cNvSpPr>
            <a:spLocks noGrp="1"/>
          </p:cNvSpPr>
          <p:nvPr>
            <p:ph type="pic" idx="1"/>
          </p:nvPr>
        </p:nvSpPr>
        <p:spPr bwMode="ltGray">
          <a:xfrm>
            <a:off x="6095999" y="0"/>
            <a:ext cx="6096001" cy="6858000"/>
          </a:xfrm>
          <a:solidFill>
            <a:schemeClr val="bg1"/>
          </a:solidFill>
        </p:spPr>
        <p:txBody>
          <a:bodyPr lIns="0" tIns="457200"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r>
              <a:rPr lang="en-US" dirty="0"/>
              <a:t>Click icon to add picture</a:t>
            </a:r>
            <a:endParaRPr dirty="0"/>
          </a:p>
        </p:txBody>
      </p:sp>
      <p:pic>
        <p:nvPicPr>
          <p:cNvPr id="5" name="Picture 4">
            <a:extLst>
              <a:ext uri="{FF2B5EF4-FFF2-40B4-BE49-F238E27FC236}">
                <a16:creationId xmlns:a16="http://schemas.microsoft.com/office/drawing/2014/main" id="{251D8D50-EB1C-0743-A0E6-81AD618898A8}"/>
              </a:ext>
            </a:extLst>
          </p:cNvPr>
          <p:cNvPicPr>
            <a:picLocks noChangeAspect="1"/>
          </p:cNvPicPr>
          <p:nvPr userDrawn="1"/>
        </p:nvPicPr>
        <p:blipFill>
          <a:blip r:embed="rId3"/>
          <a:stretch>
            <a:fillRect/>
          </a:stretch>
        </p:blipFill>
        <p:spPr>
          <a:xfrm>
            <a:off x="432000" y="6296107"/>
            <a:ext cx="352800" cy="352800"/>
          </a:xfrm>
          <a:prstGeom prst="rect">
            <a:avLst/>
          </a:prstGeom>
        </p:spPr>
      </p:pic>
      <p:sp>
        <p:nvSpPr>
          <p:cNvPr id="6" name="Text Placeholder 9">
            <a:extLst>
              <a:ext uri="{FF2B5EF4-FFF2-40B4-BE49-F238E27FC236}">
                <a16:creationId xmlns:a16="http://schemas.microsoft.com/office/drawing/2014/main" id="{2FECB160-3E06-A444-A527-17183105AA86}"/>
              </a:ext>
            </a:extLst>
          </p:cNvPr>
          <p:cNvSpPr>
            <a:spLocks noGrp="1"/>
          </p:cNvSpPr>
          <p:nvPr>
            <p:ph type="body" sz="quarter" idx="16"/>
          </p:nvPr>
        </p:nvSpPr>
        <p:spPr>
          <a:xfrm>
            <a:off x="609441" y="1717934"/>
            <a:ext cx="4111784" cy="4378066"/>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grpSp>
        <p:nvGrpSpPr>
          <p:cNvPr id="8" name="Group 7">
            <a:extLst>
              <a:ext uri="{FF2B5EF4-FFF2-40B4-BE49-F238E27FC236}">
                <a16:creationId xmlns:a16="http://schemas.microsoft.com/office/drawing/2014/main" id="{B094073D-11F1-49BE-B169-9CF15B63E54E}"/>
              </a:ext>
            </a:extLst>
          </p:cNvPr>
          <p:cNvGrpSpPr/>
          <p:nvPr userDrawn="1"/>
        </p:nvGrpSpPr>
        <p:grpSpPr>
          <a:xfrm>
            <a:off x="4080" y="-387424"/>
            <a:ext cx="2990901" cy="216038"/>
            <a:chOff x="4080" y="-506977"/>
            <a:chExt cx="2990901" cy="335591"/>
          </a:xfrm>
        </p:grpSpPr>
        <p:sp>
          <p:nvSpPr>
            <p:cNvPr id="9" name="Rectangle 8">
              <a:extLst>
                <a:ext uri="{FF2B5EF4-FFF2-40B4-BE49-F238E27FC236}">
                  <a16:creationId xmlns:a16="http://schemas.microsoft.com/office/drawing/2014/main" id="{5EF1DB71-ADCA-436F-BE38-9326248D7371}"/>
                </a:ext>
              </a:extLst>
            </p:cNvPr>
            <p:cNvSpPr/>
            <p:nvPr/>
          </p:nvSpPr>
          <p:spPr>
            <a:xfrm>
              <a:off x="4080" y="-506977"/>
              <a:ext cx="373888" cy="335591"/>
            </a:xfrm>
            <a:prstGeom prst="rect">
              <a:avLst/>
            </a:prstGeom>
            <a:solidFill>
              <a:srgbClr val="FFFFFF"/>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0" name="Rectangle 9">
              <a:extLst>
                <a:ext uri="{FF2B5EF4-FFF2-40B4-BE49-F238E27FC236}">
                  <a16:creationId xmlns:a16="http://schemas.microsoft.com/office/drawing/2014/main" id="{CB09A8FE-A757-4719-A223-4DB5B6A7EA1E}"/>
                </a:ext>
              </a:extLst>
            </p:cNvPr>
            <p:cNvSpPr/>
            <p:nvPr/>
          </p:nvSpPr>
          <p:spPr>
            <a:xfrm>
              <a:off x="377939" y="-506977"/>
              <a:ext cx="373888" cy="335591"/>
            </a:xfrm>
            <a:prstGeom prst="rect">
              <a:avLst/>
            </a:prstGeom>
            <a:solidFill>
              <a:srgbClr val="0000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1" name="Rectangle 10">
              <a:extLst>
                <a:ext uri="{FF2B5EF4-FFF2-40B4-BE49-F238E27FC236}">
                  <a16:creationId xmlns:a16="http://schemas.microsoft.com/office/drawing/2014/main" id="{C62B8B3E-7863-4320-8EF3-FA2DBAD8048E}"/>
                </a:ext>
              </a:extLst>
            </p:cNvPr>
            <p:cNvSpPr/>
            <p:nvPr/>
          </p:nvSpPr>
          <p:spPr>
            <a:xfrm>
              <a:off x="751798" y="-506977"/>
              <a:ext cx="373888" cy="335591"/>
            </a:xfrm>
            <a:prstGeom prst="rect">
              <a:avLst/>
            </a:prstGeom>
            <a:solidFill>
              <a:srgbClr val="EBF5FA"/>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2" name="Rectangle 11">
              <a:extLst>
                <a:ext uri="{FF2B5EF4-FFF2-40B4-BE49-F238E27FC236}">
                  <a16:creationId xmlns:a16="http://schemas.microsoft.com/office/drawing/2014/main" id="{01FA4E94-E471-41C0-B930-E4E9122C5B62}"/>
                </a:ext>
              </a:extLst>
            </p:cNvPr>
            <p:cNvSpPr/>
            <p:nvPr/>
          </p:nvSpPr>
          <p:spPr>
            <a:xfrm>
              <a:off x="1125657" y="-506977"/>
              <a:ext cx="373888" cy="335591"/>
            </a:xfrm>
            <a:prstGeom prst="rect">
              <a:avLst/>
            </a:prstGeom>
            <a:solidFill>
              <a:srgbClr val="FF76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3" name="Rectangle 12">
              <a:extLst>
                <a:ext uri="{FF2B5EF4-FFF2-40B4-BE49-F238E27FC236}">
                  <a16:creationId xmlns:a16="http://schemas.microsoft.com/office/drawing/2014/main" id="{5AC9BE1E-B1AA-42F8-842B-51EFB84113AE}"/>
                </a:ext>
              </a:extLst>
            </p:cNvPr>
            <p:cNvSpPr/>
            <p:nvPr/>
          </p:nvSpPr>
          <p:spPr>
            <a:xfrm>
              <a:off x="1499516" y="-506977"/>
              <a:ext cx="373888" cy="335591"/>
            </a:xfrm>
            <a:prstGeom prst="rect">
              <a:avLst/>
            </a:prstGeom>
            <a:solidFill>
              <a:srgbClr val="0D2A45"/>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4" name="Rectangle 13">
              <a:extLst>
                <a:ext uri="{FF2B5EF4-FFF2-40B4-BE49-F238E27FC236}">
                  <a16:creationId xmlns:a16="http://schemas.microsoft.com/office/drawing/2014/main" id="{AECF1C18-8B12-4A72-A536-486EA879FA1D}"/>
                </a:ext>
              </a:extLst>
            </p:cNvPr>
            <p:cNvSpPr/>
            <p:nvPr/>
          </p:nvSpPr>
          <p:spPr>
            <a:xfrm>
              <a:off x="1873375" y="-506977"/>
              <a:ext cx="373888" cy="335591"/>
            </a:xfrm>
            <a:prstGeom prst="rect">
              <a:avLst/>
            </a:prstGeom>
            <a:solidFill>
              <a:srgbClr val="A2DCE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5" name="Rectangle 14">
              <a:extLst>
                <a:ext uri="{FF2B5EF4-FFF2-40B4-BE49-F238E27FC236}">
                  <a16:creationId xmlns:a16="http://schemas.microsoft.com/office/drawing/2014/main" id="{CA510C50-5B0C-4A2E-A256-B803D983AFAE}"/>
                </a:ext>
              </a:extLst>
            </p:cNvPr>
            <p:cNvSpPr/>
            <p:nvPr/>
          </p:nvSpPr>
          <p:spPr>
            <a:xfrm>
              <a:off x="2247234" y="-506977"/>
              <a:ext cx="373888" cy="335591"/>
            </a:xfrm>
            <a:prstGeom prst="rect">
              <a:avLst/>
            </a:prstGeom>
            <a:solidFill>
              <a:srgbClr val="58595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6" name="Rectangle 15">
              <a:extLst>
                <a:ext uri="{FF2B5EF4-FFF2-40B4-BE49-F238E27FC236}">
                  <a16:creationId xmlns:a16="http://schemas.microsoft.com/office/drawing/2014/main" id="{68492A07-2623-4EBC-8B98-D678846846BF}"/>
                </a:ext>
              </a:extLst>
            </p:cNvPr>
            <p:cNvSpPr/>
            <p:nvPr/>
          </p:nvSpPr>
          <p:spPr>
            <a:xfrm>
              <a:off x="2621093" y="-506977"/>
              <a:ext cx="373888" cy="335591"/>
            </a:xfrm>
            <a:prstGeom prst="rect">
              <a:avLst/>
            </a:prstGeom>
            <a:solidFill>
              <a:srgbClr val="C3C5C8"/>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grpSp>
    </p:spTree>
    <p:extLst>
      <p:ext uri="{BB962C8B-B14F-4D97-AF65-F5344CB8AC3E}">
        <p14:creationId xmlns:p14="http://schemas.microsoft.com/office/powerpoint/2010/main" val="11505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717934"/>
            <a:ext cx="5400000" cy="3096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400000" cy="1143000"/>
          </a:xfrm>
          <a:solidFill>
            <a:schemeClr val="accent2"/>
          </a:solidFill>
        </p:spPr>
        <p:txBody>
          <a:bodyPr lIns="216000" tIns="216000" rIns="21600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179384" y="1717934"/>
            <a:ext cx="5400000" cy="3096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182562" y="4953000"/>
            <a:ext cx="5400000" cy="1143000"/>
          </a:xfrm>
          <a:solidFill>
            <a:schemeClr val="accent3"/>
          </a:solidFill>
        </p:spPr>
        <p:txBody>
          <a:bodyPr lIns="216000" tIns="216000" rIns="21600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989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s with Captions">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92A406-E62E-9D48-8479-BE64AF55C22E}"/>
              </a:ext>
            </a:extLst>
          </p:cNvPr>
          <p:cNvGrpSpPr/>
          <p:nvPr userDrawn="1"/>
        </p:nvGrpSpPr>
        <p:grpSpPr>
          <a:xfrm>
            <a:off x="0" y="2960948"/>
            <a:ext cx="12192000" cy="3897052"/>
            <a:chOff x="0" y="2960948"/>
            <a:chExt cx="12192000" cy="3897052"/>
          </a:xfrm>
        </p:grpSpPr>
        <p:pic>
          <p:nvPicPr>
            <p:cNvPr id="15" name="Graphic 14">
              <a:extLst>
                <a:ext uri="{FF2B5EF4-FFF2-40B4-BE49-F238E27FC236}">
                  <a16:creationId xmlns:a16="http://schemas.microsoft.com/office/drawing/2014/main" id="{840E6D91-75B8-4709-9A7E-7D32C208BD5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068" b="27200"/>
            <a:stretch/>
          </p:blipFill>
          <p:spPr>
            <a:xfrm>
              <a:off x="7130746" y="2960948"/>
              <a:ext cx="5061254" cy="3897052"/>
            </a:xfrm>
            <a:prstGeom prst="rect">
              <a:avLst/>
            </a:prstGeom>
          </p:spPr>
        </p:pic>
        <p:pic>
          <p:nvPicPr>
            <p:cNvPr id="6" name="Picture 5" descr="A close up of a speaker&#10;&#10;Description automatically generated">
              <a:extLst>
                <a:ext uri="{FF2B5EF4-FFF2-40B4-BE49-F238E27FC236}">
                  <a16:creationId xmlns:a16="http://schemas.microsoft.com/office/drawing/2014/main" id="{AADAE281-33B6-4CC8-B1F3-B9526AFF2EE2}"/>
                </a:ext>
              </a:extLst>
            </p:cNvPr>
            <p:cNvPicPr>
              <a:picLocks noChangeAspect="1"/>
            </p:cNvPicPr>
            <p:nvPr userDrawn="1"/>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43" b="1379"/>
            <a:stretch/>
          </p:blipFill>
          <p:spPr>
            <a:xfrm>
              <a:off x="0" y="3032956"/>
              <a:ext cx="4637956" cy="3822016"/>
            </a:xfrm>
            <a:prstGeom prst="rect">
              <a:avLst/>
            </a:prstGeom>
          </p:spPr>
        </p:pic>
      </p:grpSp>
      <p:sp>
        <p:nvSpPr>
          <p:cNvPr id="3" name="Picture Placeholder 2"/>
          <p:cNvSpPr>
            <a:spLocks noGrp="1"/>
          </p:cNvSpPr>
          <p:nvPr>
            <p:ph type="pic" idx="1"/>
          </p:nvPr>
        </p:nvSpPr>
        <p:spPr bwMode="ltGray">
          <a:xfrm>
            <a:off x="608013" y="1524000"/>
            <a:ext cx="3528000" cy="2574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39" y="4267200"/>
            <a:ext cx="3526573" cy="1828800"/>
          </a:xfrm>
          <a:solidFill>
            <a:schemeClr val="accent2"/>
          </a:solidFill>
        </p:spPr>
        <p:txBody>
          <a:bodyPr lIns="216000" tIns="216000" rIns="21600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2"/>
          <p:cNvSpPr>
            <a:spLocks noGrp="1"/>
          </p:cNvSpPr>
          <p:nvPr>
            <p:ph type="pic" idx="13"/>
          </p:nvPr>
        </p:nvSpPr>
        <p:spPr bwMode="ltGray">
          <a:xfrm>
            <a:off x="4329698" y="1524000"/>
            <a:ext cx="3528000" cy="2574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29697" y="4267200"/>
            <a:ext cx="3526573" cy="1828800"/>
          </a:xfrm>
          <a:solidFill>
            <a:schemeClr val="accent5"/>
          </a:solidFill>
        </p:spPr>
        <p:txBody>
          <a:bodyPr lIns="216000" tIns="216000" rIns="216000" bIns="9144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Picture Placeholder 2"/>
          <p:cNvSpPr>
            <a:spLocks noGrp="1"/>
          </p:cNvSpPr>
          <p:nvPr>
            <p:ph type="pic" idx="15"/>
          </p:nvPr>
        </p:nvSpPr>
        <p:spPr bwMode="ltGray">
          <a:xfrm>
            <a:off x="8051384" y="1524000"/>
            <a:ext cx="3528000" cy="2574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049955" y="4267200"/>
            <a:ext cx="3529429" cy="1828800"/>
          </a:xfrm>
          <a:solidFill>
            <a:schemeClr val="accent3"/>
          </a:solidFill>
        </p:spPr>
        <p:txBody>
          <a:bodyPr lIns="216000" tIns="216000" rIns="21600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B3C0FAE1-2D5D-9E42-9D77-76AFA64E7B7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7412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2543BF-1BD2-A64A-8B4E-E0DBDCB5AEA4}"/>
              </a:ext>
            </a:extLst>
          </p:cNvPr>
          <p:cNvSpPr>
            <a:spLocks noGrp="1"/>
          </p:cNvSpPr>
          <p:nvPr>
            <p:ph type="title" hasCustomPrompt="1"/>
          </p:nvPr>
        </p:nvSpPr>
        <p:spPr>
          <a:xfrm>
            <a:off x="608013" y="1524000"/>
            <a:ext cx="5485607" cy="1689100"/>
          </a:xfrm>
        </p:spPr>
        <p:txBody>
          <a:bodyPr anchor="b" anchorCtr="0"/>
          <a:lstStyle>
            <a:lvl1pPr>
              <a:lnSpc>
                <a:spcPct val="80000"/>
              </a:lnSpc>
              <a:defRPr sz="7200">
                <a:solidFill>
                  <a:schemeClr val="accent1"/>
                </a:solidFill>
              </a:defRPr>
            </a:lvl1pPr>
          </a:lstStyle>
          <a:p>
            <a:r>
              <a:rPr lang="en-US" dirty="0"/>
              <a:t>Thank you</a:t>
            </a:r>
            <a:endParaRPr dirty="0"/>
          </a:p>
        </p:txBody>
      </p:sp>
      <p:sp>
        <p:nvSpPr>
          <p:cNvPr id="6" name="Subtitle 2">
            <a:extLst>
              <a:ext uri="{FF2B5EF4-FFF2-40B4-BE49-F238E27FC236}">
                <a16:creationId xmlns:a16="http://schemas.microsoft.com/office/drawing/2014/main" id="{59991D2D-0D00-5B43-883A-209DD7DC5AA0}"/>
              </a:ext>
            </a:extLst>
          </p:cNvPr>
          <p:cNvSpPr>
            <a:spLocks noGrp="1"/>
          </p:cNvSpPr>
          <p:nvPr>
            <p:ph type="subTitle" idx="1" hasCustomPrompt="1"/>
          </p:nvPr>
        </p:nvSpPr>
        <p:spPr>
          <a:xfrm>
            <a:off x="608013" y="3429000"/>
            <a:ext cx="5485607" cy="1202830"/>
          </a:xfrm>
        </p:spPr>
        <p:txBody>
          <a:bodyPr>
            <a:noAutofit/>
          </a:bodyPr>
          <a:lstStyle>
            <a:lvl1pPr marL="0" indent="0" algn="l">
              <a:spcBef>
                <a:spcPts val="0"/>
              </a:spcBef>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p>
        </p:txBody>
      </p:sp>
      <p:pic>
        <p:nvPicPr>
          <p:cNvPr id="9" name="Picture 8">
            <a:extLst>
              <a:ext uri="{FF2B5EF4-FFF2-40B4-BE49-F238E27FC236}">
                <a16:creationId xmlns:a16="http://schemas.microsoft.com/office/drawing/2014/main" id="{E3D0DEFD-F01E-2348-B1D8-3E6269E672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64000" y="576892"/>
            <a:ext cx="1752600" cy="874515"/>
          </a:xfrm>
          <a:prstGeom prst="rect">
            <a:avLst/>
          </a:prstGeom>
        </p:spPr>
      </p:pic>
      <p:sp>
        <p:nvSpPr>
          <p:cNvPr id="3" name="TextBox 2">
            <a:extLst>
              <a:ext uri="{FF2B5EF4-FFF2-40B4-BE49-F238E27FC236}">
                <a16:creationId xmlns:a16="http://schemas.microsoft.com/office/drawing/2014/main" id="{F9637B70-641E-0F48-A4BA-1BC89780F91A}"/>
              </a:ext>
            </a:extLst>
          </p:cNvPr>
          <p:cNvSpPr txBox="1"/>
          <p:nvPr userDrawn="1"/>
        </p:nvSpPr>
        <p:spPr>
          <a:xfrm>
            <a:off x="608013" y="2924175"/>
            <a:ext cx="0" cy="0"/>
          </a:xfrm>
          <a:prstGeom prst="rect">
            <a:avLst/>
          </a:prstGeom>
          <a:noFill/>
        </p:spPr>
        <p:txBody>
          <a:bodyPr wrap="none" lIns="0" tIns="0" rIns="0" bIns="0" rtlCol="0">
            <a:noAutofit/>
          </a:bodyPr>
          <a:lstStyle/>
          <a:p>
            <a:pPr>
              <a:lnSpc>
                <a:spcPct val="90000"/>
              </a:lnSpc>
            </a:pPr>
            <a:endParaRPr lang="en-US" dirty="0">
              <a:solidFill>
                <a:srgbClr val="000000"/>
              </a:solidFill>
            </a:endParaRPr>
          </a:p>
        </p:txBody>
      </p:sp>
      <p:grpSp>
        <p:nvGrpSpPr>
          <p:cNvPr id="7" name="Group 6">
            <a:extLst>
              <a:ext uri="{FF2B5EF4-FFF2-40B4-BE49-F238E27FC236}">
                <a16:creationId xmlns:a16="http://schemas.microsoft.com/office/drawing/2014/main" id="{A765D428-E16C-4EC2-999F-1C50B6347247}"/>
              </a:ext>
            </a:extLst>
          </p:cNvPr>
          <p:cNvGrpSpPr/>
          <p:nvPr userDrawn="1"/>
        </p:nvGrpSpPr>
        <p:grpSpPr>
          <a:xfrm>
            <a:off x="4080" y="-387424"/>
            <a:ext cx="2990901" cy="216038"/>
            <a:chOff x="4080" y="-506977"/>
            <a:chExt cx="2990901" cy="335591"/>
          </a:xfrm>
        </p:grpSpPr>
        <p:sp>
          <p:nvSpPr>
            <p:cNvPr id="8" name="Rectangle 7">
              <a:extLst>
                <a:ext uri="{FF2B5EF4-FFF2-40B4-BE49-F238E27FC236}">
                  <a16:creationId xmlns:a16="http://schemas.microsoft.com/office/drawing/2014/main" id="{272FE07A-206E-4467-A9F3-0FA6FA1F96E4}"/>
                </a:ext>
              </a:extLst>
            </p:cNvPr>
            <p:cNvSpPr/>
            <p:nvPr/>
          </p:nvSpPr>
          <p:spPr>
            <a:xfrm>
              <a:off x="4080" y="-506977"/>
              <a:ext cx="373888" cy="335591"/>
            </a:xfrm>
            <a:prstGeom prst="rect">
              <a:avLst/>
            </a:prstGeom>
            <a:solidFill>
              <a:srgbClr val="FFFFFF"/>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0" name="Rectangle 9">
              <a:extLst>
                <a:ext uri="{FF2B5EF4-FFF2-40B4-BE49-F238E27FC236}">
                  <a16:creationId xmlns:a16="http://schemas.microsoft.com/office/drawing/2014/main" id="{78474C42-5D8D-4BD2-88A2-D8A74A01B936}"/>
                </a:ext>
              </a:extLst>
            </p:cNvPr>
            <p:cNvSpPr/>
            <p:nvPr/>
          </p:nvSpPr>
          <p:spPr>
            <a:xfrm>
              <a:off x="377939" y="-506977"/>
              <a:ext cx="373888" cy="335591"/>
            </a:xfrm>
            <a:prstGeom prst="rect">
              <a:avLst/>
            </a:prstGeom>
            <a:solidFill>
              <a:srgbClr val="0000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1" name="Rectangle 10">
              <a:extLst>
                <a:ext uri="{FF2B5EF4-FFF2-40B4-BE49-F238E27FC236}">
                  <a16:creationId xmlns:a16="http://schemas.microsoft.com/office/drawing/2014/main" id="{6C39B6C4-49AF-4177-B8DA-B72BA1D10EC4}"/>
                </a:ext>
              </a:extLst>
            </p:cNvPr>
            <p:cNvSpPr/>
            <p:nvPr/>
          </p:nvSpPr>
          <p:spPr>
            <a:xfrm>
              <a:off x="751798" y="-506977"/>
              <a:ext cx="373888" cy="335591"/>
            </a:xfrm>
            <a:prstGeom prst="rect">
              <a:avLst/>
            </a:prstGeom>
            <a:solidFill>
              <a:srgbClr val="EBF5FA"/>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2" name="Rectangle 11">
              <a:extLst>
                <a:ext uri="{FF2B5EF4-FFF2-40B4-BE49-F238E27FC236}">
                  <a16:creationId xmlns:a16="http://schemas.microsoft.com/office/drawing/2014/main" id="{EB95268A-CCD6-49CD-AABD-E5B10743179B}"/>
                </a:ext>
              </a:extLst>
            </p:cNvPr>
            <p:cNvSpPr/>
            <p:nvPr/>
          </p:nvSpPr>
          <p:spPr>
            <a:xfrm>
              <a:off x="1125657" y="-506977"/>
              <a:ext cx="373888" cy="335591"/>
            </a:xfrm>
            <a:prstGeom prst="rect">
              <a:avLst/>
            </a:prstGeom>
            <a:solidFill>
              <a:srgbClr val="FF76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3" name="Rectangle 12">
              <a:extLst>
                <a:ext uri="{FF2B5EF4-FFF2-40B4-BE49-F238E27FC236}">
                  <a16:creationId xmlns:a16="http://schemas.microsoft.com/office/drawing/2014/main" id="{36B2BEC2-1BF1-47A7-9CAE-350135902EF2}"/>
                </a:ext>
              </a:extLst>
            </p:cNvPr>
            <p:cNvSpPr/>
            <p:nvPr/>
          </p:nvSpPr>
          <p:spPr>
            <a:xfrm>
              <a:off x="1499516" y="-506977"/>
              <a:ext cx="373888" cy="335591"/>
            </a:xfrm>
            <a:prstGeom prst="rect">
              <a:avLst/>
            </a:prstGeom>
            <a:solidFill>
              <a:srgbClr val="0D2A45"/>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4" name="Rectangle 13">
              <a:extLst>
                <a:ext uri="{FF2B5EF4-FFF2-40B4-BE49-F238E27FC236}">
                  <a16:creationId xmlns:a16="http://schemas.microsoft.com/office/drawing/2014/main" id="{4887746F-D818-49C0-B7D6-84392B5DA38A}"/>
                </a:ext>
              </a:extLst>
            </p:cNvPr>
            <p:cNvSpPr/>
            <p:nvPr/>
          </p:nvSpPr>
          <p:spPr>
            <a:xfrm>
              <a:off x="1873375" y="-506977"/>
              <a:ext cx="373888" cy="335591"/>
            </a:xfrm>
            <a:prstGeom prst="rect">
              <a:avLst/>
            </a:prstGeom>
            <a:solidFill>
              <a:srgbClr val="A2DCE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5" name="Rectangle 14">
              <a:extLst>
                <a:ext uri="{FF2B5EF4-FFF2-40B4-BE49-F238E27FC236}">
                  <a16:creationId xmlns:a16="http://schemas.microsoft.com/office/drawing/2014/main" id="{4A779B49-5C8B-4D21-A9DA-0958B70EEBBE}"/>
                </a:ext>
              </a:extLst>
            </p:cNvPr>
            <p:cNvSpPr/>
            <p:nvPr/>
          </p:nvSpPr>
          <p:spPr>
            <a:xfrm>
              <a:off x="2247234" y="-506977"/>
              <a:ext cx="373888" cy="335591"/>
            </a:xfrm>
            <a:prstGeom prst="rect">
              <a:avLst/>
            </a:prstGeom>
            <a:solidFill>
              <a:srgbClr val="58595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16" name="Rectangle 15">
              <a:extLst>
                <a:ext uri="{FF2B5EF4-FFF2-40B4-BE49-F238E27FC236}">
                  <a16:creationId xmlns:a16="http://schemas.microsoft.com/office/drawing/2014/main" id="{5C5F6085-2F22-45BB-95D0-979A209A046C}"/>
                </a:ext>
              </a:extLst>
            </p:cNvPr>
            <p:cNvSpPr/>
            <p:nvPr/>
          </p:nvSpPr>
          <p:spPr>
            <a:xfrm>
              <a:off x="2621093" y="-506977"/>
              <a:ext cx="373888" cy="335591"/>
            </a:xfrm>
            <a:prstGeom prst="rect">
              <a:avLst/>
            </a:prstGeom>
            <a:solidFill>
              <a:srgbClr val="C3C5C8"/>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grpSp>
    </p:spTree>
    <p:extLst>
      <p:ext uri="{BB962C8B-B14F-4D97-AF65-F5344CB8AC3E}">
        <p14:creationId xmlns:p14="http://schemas.microsoft.com/office/powerpoint/2010/main" val="362149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2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Slide_Full Bleed Image_B">
    <p:bg bwMode="ltGray">
      <p:bgPr>
        <a:solidFill>
          <a:schemeClr val="accent6"/>
        </a:solidFill>
        <a:effectLst/>
      </p:bgPr>
    </p:bg>
    <p:spTree>
      <p:nvGrpSpPr>
        <p:cNvPr id="1" name=""/>
        <p:cNvGrpSpPr/>
        <p:nvPr/>
      </p:nvGrpSpPr>
      <p:grpSpPr>
        <a:xfrm>
          <a:off x="0" y="0"/>
          <a:ext cx="0" cy="0"/>
          <a:chOff x="0" y="0"/>
          <a:chExt cx="0" cy="0"/>
        </a:xfrm>
      </p:grpSpPr>
      <p:sp>
        <p:nvSpPr>
          <p:cNvPr id="10" name="Graphic 10">
            <a:extLst>
              <a:ext uri="{FF2B5EF4-FFF2-40B4-BE49-F238E27FC236}">
                <a16:creationId xmlns:a16="http://schemas.microsoft.com/office/drawing/2014/main" id="{AC93B332-F9E0-9442-9BF5-C985CA0D6209}"/>
              </a:ext>
            </a:extLst>
          </p:cNvPr>
          <p:cNvSpPr/>
          <p:nvPr userDrawn="1"/>
        </p:nvSpPr>
        <p:spPr>
          <a:xfrm>
            <a:off x="0" y="2621249"/>
            <a:ext cx="4343400" cy="4236751"/>
          </a:xfrm>
          <a:custGeom>
            <a:avLst/>
            <a:gdLst>
              <a:gd name="connsiteX0" fmla="*/ 953255 w 953443"/>
              <a:gd name="connsiteY0" fmla="*/ 919437 h 930032"/>
              <a:gd name="connsiteX1" fmla="*/ 161076 w 953443"/>
              <a:gd name="connsiteY1" fmla="*/ 11731 h 930032"/>
              <a:gd name="connsiteX2" fmla="*/ 10279 w 953443"/>
              <a:gd name="connsiteY2" fmla="*/ 0 h 930032"/>
              <a:gd name="connsiteX3" fmla="*/ 0 w 953443"/>
              <a:gd name="connsiteY3" fmla="*/ 0 h 930032"/>
              <a:gd name="connsiteX4" fmla="*/ 0 w 953443"/>
              <a:gd name="connsiteY4" fmla="*/ 408870 h 930032"/>
              <a:gd name="connsiteX5" fmla="*/ 10279 w 953443"/>
              <a:gd name="connsiteY5" fmla="*/ 408870 h 930032"/>
              <a:gd name="connsiteX6" fmla="*/ 532928 w 953443"/>
              <a:gd name="connsiteY6" fmla="*/ 918586 h 930032"/>
              <a:gd name="connsiteX7" fmla="*/ 532928 w 953443"/>
              <a:gd name="connsiteY7" fmla="*/ 930033 h 930032"/>
              <a:gd name="connsiteX8" fmla="*/ 953443 w 953443"/>
              <a:gd name="connsiteY8" fmla="*/ 930033 h 9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443" h="930032">
                <a:moveTo>
                  <a:pt x="953255" y="919437"/>
                </a:moveTo>
                <a:cubicBezTo>
                  <a:pt x="953255" y="461753"/>
                  <a:pt x="610260" y="82115"/>
                  <a:pt x="161076" y="11731"/>
                </a:cubicBezTo>
                <a:cubicBezTo>
                  <a:pt x="111188" y="3921"/>
                  <a:pt x="60772" y="-1"/>
                  <a:pt x="10279" y="0"/>
                </a:cubicBezTo>
                <a:lnTo>
                  <a:pt x="0" y="0"/>
                </a:lnTo>
                <a:lnTo>
                  <a:pt x="0" y="408870"/>
                </a:lnTo>
                <a:lnTo>
                  <a:pt x="10279" y="408870"/>
                </a:lnTo>
                <a:cubicBezTo>
                  <a:pt x="298670" y="408870"/>
                  <a:pt x="532928" y="637239"/>
                  <a:pt x="532928" y="918586"/>
                </a:cubicBezTo>
                <a:cubicBezTo>
                  <a:pt x="532928" y="922465"/>
                  <a:pt x="532928" y="926249"/>
                  <a:pt x="532928" y="930033"/>
                </a:cubicBezTo>
                <a:lnTo>
                  <a:pt x="953443" y="930033"/>
                </a:lnTo>
                <a:close/>
              </a:path>
            </a:pathLst>
          </a:custGeom>
          <a:solidFill>
            <a:schemeClr val="accent2">
              <a:alpha val="50000"/>
            </a:schemeClr>
          </a:solidFill>
          <a:ln w="9431" cap="flat">
            <a:noFill/>
            <a:prstDash val="solid"/>
            <a:miter/>
          </a:ln>
        </p:spPr>
        <p:txBody>
          <a:bodyPr rtlCol="0" anchor="ctr"/>
          <a:lstStyle/>
          <a:p>
            <a:endParaRPr lang="en-US">
              <a:solidFill>
                <a:srgbClr val="FFFFFF"/>
              </a:solidFill>
            </a:endParaRPr>
          </a:p>
        </p:txBody>
      </p:sp>
      <p:sp>
        <p:nvSpPr>
          <p:cNvPr id="11" name="Graphic 14">
            <a:extLst>
              <a:ext uri="{FF2B5EF4-FFF2-40B4-BE49-F238E27FC236}">
                <a16:creationId xmlns:a16="http://schemas.microsoft.com/office/drawing/2014/main" id="{9462A15A-860E-614F-A90B-4CBA0B90ECB9}"/>
              </a:ext>
            </a:extLst>
          </p:cNvPr>
          <p:cNvSpPr/>
          <p:nvPr userDrawn="1"/>
        </p:nvSpPr>
        <p:spPr>
          <a:xfrm>
            <a:off x="7893724" y="0"/>
            <a:ext cx="4298276" cy="6858000"/>
          </a:xfrm>
          <a:custGeom>
            <a:avLst/>
            <a:gdLst>
              <a:gd name="connsiteX0" fmla="*/ 857866 w 4298276"/>
              <a:gd name="connsiteY0" fmla="*/ 6858000 h 6858000"/>
              <a:gd name="connsiteX1" fmla="*/ 4298276 w 4298276"/>
              <a:gd name="connsiteY1" fmla="*/ 6858000 h 6858000"/>
              <a:gd name="connsiteX2" fmla="*/ 4298276 w 4298276"/>
              <a:gd name="connsiteY2" fmla="*/ 5259578 h 6858000"/>
              <a:gd name="connsiteX3" fmla="*/ 3854911 w 4298276"/>
              <a:gd name="connsiteY3" fmla="*/ 5306886 h 6858000"/>
              <a:gd name="connsiteX4" fmla="*/ 3020834 w 4298276"/>
              <a:gd name="connsiteY4" fmla="*/ 5306886 h 6858000"/>
              <a:gd name="connsiteX5" fmla="*/ 857613 w 4298276"/>
              <a:gd name="connsiteY5" fmla="*/ 6858000 h 6858000"/>
              <a:gd name="connsiteX6" fmla="*/ 0 w 4298276"/>
              <a:gd name="connsiteY6" fmla="*/ 0 h 6858000"/>
              <a:gd name="connsiteX7" fmla="*/ 2115072 w 4298276"/>
              <a:gd name="connsiteY7" fmla="*/ 1635506 h 6858000"/>
              <a:gd name="connsiteX8" fmla="*/ 3855672 w 4298276"/>
              <a:gd name="connsiteY8" fmla="*/ 1635506 h 6858000"/>
              <a:gd name="connsiteX9" fmla="*/ 4298022 w 4298276"/>
              <a:gd name="connsiteY9" fmla="*/ 1682941 h 6858000"/>
              <a:gd name="connsiteX10" fmla="*/ 4298022 w 4298276"/>
              <a:gd name="connsiteY10" fmla="*/ 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8276" h="6858000">
                <a:moveTo>
                  <a:pt x="857866" y="6858000"/>
                </a:moveTo>
                <a:lnTo>
                  <a:pt x="4298276" y="6858000"/>
                </a:lnTo>
                <a:lnTo>
                  <a:pt x="4298276" y="5259578"/>
                </a:lnTo>
                <a:cubicBezTo>
                  <a:pt x="4152594" y="5291115"/>
                  <a:pt x="4003961" y="5306974"/>
                  <a:pt x="3854911" y="5306886"/>
                </a:cubicBezTo>
                <a:lnTo>
                  <a:pt x="3020834" y="5306886"/>
                </a:lnTo>
                <a:cubicBezTo>
                  <a:pt x="1553967" y="5321554"/>
                  <a:pt x="1007896" y="6448870"/>
                  <a:pt x="857613" y="6858000"/>
                </a:cubicBezTo>
                <a:moveTo>
                  <a:pt x="0" y="0"/>
                </a:moveTo>
                <a:cubicBezTo>
                  <a:pt x="167983" y="363538"/>
                  <a:pt x="660512" y="1566926"/>
                  <a:pt x="2115072" y="1635506"/>
                </a:cubicBezTo>
                <a:lnTo>
                  <a:pt x="3855672" y="1635506"/>
                </a:lnTo>
                <a:cubicBezTo>
                  <a:pt x="4004388" y="1635526"/>
                  <a:pt x="4152677" y="1651427"/>
                  <a:pt x="4298022" y="1682941"/>
                </a:cubicBezTo>
                <a:lnTo>
                  <a:pt x="4298022" y="190"/>
                </a:lnTo>
                <a:close/>
              </a:path>
            </a:pathLst>
          </a:custGeom>
          <a:solidFill>
            <a:schemeClr val="accent1"/>
          </a:solidFill>
          <a:ln w="6336" cap="flat">
            <a:noFill/>
            <a:prstDash val="solid"/>
            <a:miter/>
          </a:ln>
        </p:spPr>
        <p:txBody>
          <a:bodyPr rtlCol="0" anchor="ctr"/>
          <a:lstStyle/>
          <a:p>
            <a:endParaRPr lang="en-US">
              <a:solidFill>
                <a:srgbClr val="FFFFFF"/>
              </a:solidFill>
            </a:endParaRPr>
          </a:p>
        </p:txBody>
      </p:sp>
      <p:sp>
        <p:nvSpPr>
          <p:cNvPr id="20" name="Title 4">
            <a:extLst>
              <a:ext uri="{FF2B5EF4-FFF2-40B4-BE49-F238E27FC236}">
                <a16:creationId xmlns:a16="http://schemas.microsoft.com/office/drawing/2014/main" id="{809F84F3-6198-1F4D-9796-AB5D278FAC00}"/>
              </a:ext>
            </a:extLst>
          </p:cNvPr>
          <p:cNvSpPr>
            <a:spLocks noGrp="1"/>
          </p:cNvSpPr>
          <p:nvPr>
            <p:ph type="title" hasCustomPrompt="1"/>
          </p:nvPr>
        </p:nvSpPr>
        <p:spPr>
          <a:xfrm>
            <a:off x="610393" y="1524000"/>
            <a:ext cx="6019007" cy="1752600"/>
          </a:xfrm>
          <a:prstGeom prst="rect">
            <a:avLst/>
          </a:prstGeom>
        </p:spPr>
        <p:txBody>
          <a:bodyPr anchor="t" anchorCtr="0"/>
          <a:lstStyle>
            <a:lvl1pPr>
              <a:lnSpc>
                <a:spcPct val="80000"/>
              </a:lnSpc>
              <a:defRPr sz="7200">
                <a:solidFill>
                  <a:schemeClr val="tx1"/>
                </a:solidFill>
              </a:defRPr>
            </a:lvl1pPr>
          </a:lstStyle>
          <a:p>
            <a:r>
              <a:rPr lang="en-US" dirty="0"/>
              <a:t>Click to edit the title</a:t>
            </a:r>
            <a:endParaRPr dirty="0"/>
          </a:p>
        </p:txBody>
      </p:sp>
      <p:sp>
        <p:nvSpPr>
          <p:cNvPr id="21" name="Subtitle 2">
            <a:extLst>
              <a:ext uri="{FF2B5EF4-FFF2-40B4-BE49-F238E27FC236}">
                <a16:creationId xmlns:a16="http://schemas.microsoft.com/office/drawing/2014/main" id="{9641FD2B-302C-954A-8558-BCC6AF44F380}"/>
              </a:ext>
            </a:extLst>
          </p:cNvPr>
          <p:cNvSpPr>
            <a:spLocks noGrp="1"/>
          </p:cNvSpPr>
          <p:nvPr>
            <p:ph type="subTitle" idx="1" hasCustomPrompt="1"/>
          </p:nvPr>
        </p:nvSpPr>
        <p:spPr>
          <a:xfrm>
            <a:off x="608013" y="3429000"/>
            <a:ext cx="5716587" cy="1202830"/>
          </a:xfrm>
          <a:prstGeom prst="rect">
            <a:avLst/>
          </a:prstGeom>
        </p:spPr>
        <p:txBody>
          <a:bodyPr>
            <a:noAutofit/>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DETAIL GOES HERE</a:t>
            </a:r>
          </a:p>
        </p:txBody>
      </p:sp>
      <p:sp>
        <p:nvSpPr>
          <p:cNvPr id="22" name="Text Placeholder 7">
            <a:extLst>
              <a:ext uri="{FF2B5EF4-FFF2-40B4-BE49-F238E27FC236}">
                <a16:creationId xmlns:a16="http://schemas.microsoft.com/office/drawing/2014/main" id="{E4C9218B-F1B0-B944-A6A4-57B1BD9634F5}"/>
              </a:ext>
            </a:extLst>
          </p:cNvPr>
          <p:cNvSpPr>
            <a:spLocks noGrp="1"/>
          </p:cNvSpPr>
          <p:nvPr>
            <p:ph type="body" sz="quarter" idx="13" hasCustomPrompt="1"/>
          </p:nvPr>
        </p:nvSpPr>
        <p:spPr>
          <a:xfrm>
            <a:off x="606423" y="533400"/>
            <a:ext cx="5489578" cy="339214"/>
          </a:xfrm>
          <a:prstGeom prst="rect">
            <a:avLst/>
          </a:prstGeom>
        </p:spPr>
        <p:txBody>
          <a:bodyPr>
            <a:noAutofit/>
          </a:bodyPr>
          <a:lstStyle>
            <a:lvl1pPr marL="0" indent="0">
              <a:spcBef>
                <a:spcPts val="0"/>
              </a:spcBef>
              <a:buNone/>
              <a:defRPr sz="16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23" name="Picture 22">
            <a:extLst>
              <a:ext uri="{FF2B5EF4-FFF2-40B4-BE49-F238E27FC236}">
                <a16:creationId xmlns:a16="http://schemas.microsoft.com/office/drawing/2014/main" id="{78F58CE1-76D4-6C45-B877-784822BB8B09}"/>
              </a:ext>
            </a:extLst>
          </p:cNvPr>
          <p:cNvPicPr>
            <a:picLocks noChangeAspect="1"/>
          </p:cNvPicPr>
          <p:nvPr userDrawn="1"/>
        </p:nvPicPr>
        <p:blipFill>
          <a:blip r:embed="rId2"/>
          <a:stretch>
            <a:fillRect/>
          </a:stretch>
        </p:blipFill>
        <p:spPr>
          <a:xfrm>
            <a:off x="9864000" y="576000"/>
            <a:ext cx="1752600" cy="876300"/>
          </a:xfrm>
          <a:prstGeom prst="rect">
            <a:avLst/>
          </a:prstGeom>
        </p:spPr>
      </p:pic>
    </p:spTree>
    <p:extLst>
      <p:ext uri="{BB962C8B-B14F-4D97-AF65-F5344CB8AC3E}">
        <p14:creationId xmlns:p14="http://schemas.microsoft.com/office/powerpoint/2010/main" val="4162311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range Full Frame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userDrawn="1"/>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userDrawn="1"/>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Lt Blue 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userDrawn="1"/>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image" Target="../media/image17.emf"/><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2" name="Picture 1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09600" y="6260591"/>
            <a:ext cx="847346" cy="445009"/>
          </a:xfrm>
          <a:prstGeom prst="rect">
            <a:avLst/>
          </a:prstGeom>
        </p:spPr>
      </p:pic>
      <p:sp>
        <p:nvSpPr>
          <p:cNvPr id="8" name="TextBox 7"/>
          <p:cNvSpPr txBox="1"/>
          <p:nvPr/>
        </p:nvSpPr>
        <p:spPr>
          <a:xfrm>
            <a:off x="11330728" y="6441416"/>
            <a:ext cx="251671" cy="221599"/>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6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grpSp>
        <p:nvGrpSpPr>
          <p:cNvPr id="4" name="Group 3"/>
          <p:cNvGrpSpPr/>
          <p:nvPr/>
        </p:nvGrpSpPr>
        <p:grpSpPr>
          <a:xfrm>
            <a:off x="0" y="-1"/>
            <a:ext cx="12192000" cy="182880"/>
            <a:chOff x="0" y="-1"/>
            <a:chExt cx="12192000" cy="182880"/>
          </a:xfrm>
        </p:grpSpPr>
        <p:sp>
          <p:nvSpPr>
            <p:cNvPr id="9" name="Rectangle 8"/>
            <p:cNvSpPr/>
            <p:nvPr userDrawn="1"/>
          </p:nvSpPr>
          <p:spPr bwMode="ltGray">
            <a:xfrm>
              <a:off x="0" y="-1"/>
              <a:ext cx="12192000" cy="182880"/>
            </a:xfrm>
            <a:prstGeom prst="rect">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0" name="Rectangle 10"/>
            <p:cNvSpPr/>
            <p:nvPr userDrawn="1"/>
          </p:nvSpPr>
          <p:spPr bwMode="ltGray">
            <a:xfrm>
              <a:off x="1456946" y="-1"/>
              <a:ext cx="10735054" cy="182880"/>
            </a:xfrm>
            <a:custGeom>
              <a:avLst/>
              <a:gdLst>
                <a:gd name="connsiteX0" fmla="*/ 0 w 10735054"/>
                <a:gd name="connsiteY0" fmla="*/ 0 h 182880"/>
                <a:gd name="connsiteX1" fmla="*/ 10735054 w 10735054"/>
                <a:gd name="connsiteY1" fmla="*/ 0 h 182880"/>
                <a:gd name="connsiteX2" fmla="*/ 10735054 w 10735054"/>
                <a:gd name="connsiteY2" fmla="*/ 182880 h 182880"/>
                <a:gd name="connsiteX3" fmla="*/ 0 w 10735054"/>
                <a:gd name="connsiteY3" fmla="*/ 182880 h 182880"/>
                <a:gd name="connsiteX4" fmla="*/ 0 w 10735054"/>
                <a:gd name="connsiteY4" fmla="*/ 0 h 182880"/>
                <a:gd name="connsiteX0" fmla="*/ 9692640 w 10735054"/>
                <a:gd name="connsiteY0" fmla="*/ 9144 h 182880"/>
                <a:gd name="connsiteX1" fmla="*/ 10735054 w 10735054"/>
                <a:gd name="connsiteY1" fmla="*/ 0 h 182880"/>
                <a:gd name="connsiteX2" fmla="*/ 10735054 w 10735054"/>
                <a:gd name="connsiteY2" fmla="*/ 182880 h 182880"/>
                <a:gd name="connsiteX3" fmla="*/ 0 w 10735054"/>
                <a:gd name="connsiteY3" fmla="*/ 182880 h 182880"/>
                <a:gd name="connsiteX4" fmla="*/ 9692640 w 10735054"/>
                <a:gd name="connsiteY4" fmla="*/ 9144 h 182880"/>
                <a:gd name="connsiteX0" fmla="*/ 7452360 w 10735054"/>
                <a:gd name="connsiteY0" fmla="*/ 9144 h 182880"/>
                <a:gd name="connsiteX1" fmla="*/ 10735054 w 10735054"/>
                <a:gd name="connsiteY1" fmla="*/ 0 h 182880"/>
                <a:gd name="connsiteX2" fmla="*/ 10735054 w 10735054"/>
                <a:gd name="connsiteY2" fmla="*/ 182880 h 182880"/>
                <a:gd name="connsiteX3" fmla="*/ 0 w 10735054"/>
                <a:gd name="connsiteY3" fmla="*/ 182880 h 182880"/>
                <a:gd name="connsiteX4" fmla="*/ 7452360 w 10735054"/>
                <a:gd name="connsiteY4" fmla="*/ 9144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054" h="182880">
                  <a:moveTo>
                    <a:pt x="7452360" y="9144"/>
                  </a:moveTo>
                  <a:lnTo>
                    <a:pt x="10735054" y="0"/>
                  </a:lnTo>
                  <a:lnTo>
                    <a:pt x="10735054" y="182880"/>
                  </a:lnTo>
                  <a:lnTo>
                    <a:pt x="0" y="182880"/>
                  </a:lnTo>
                  <a:lnTo>
                    <a:pt x="7452360" y="9144"/>
                  </a:lnTo>
                  <a:close/>
                </a:path>
              </a:pathLst>
            </a:cu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grpSp>
      <p:sp>
        <p:nvSpPr>
          <p:cNvPr id="5" name="TextBox 4"/>
          <p:cNvSpPr txBox="1"/>
          <p:nvPr userDrawn="1"/>
        </p:nvSpPr>
        <p:spPr>
          <a:xfrm>
            <a:off x="3581400" y="6441416"/>
            <a:ext cx="4800600" cy="111784"/>
          </a:xfrm>
          <a:prstGeom prst="rect">
            <a:avLst/>
          </a:prstGeom>
          <a:noFill/>
        </p:spPr>
        <p:txBody>
          <a:bodyPr wrap="square" lIns="0" tIns="0" rIns="0" bIns="0" rtlCol="0">
            <a:noAutofit/>
          </a:bodyPr>
          <a:lstStyle/>
          <a:p>
            <a:pPr algn="ctr">
              <a:lnSpc>
                <a:spcPct val="90000"/>
              </a:lnSpc>
            </a:pPr>
            <a:r>
              <a:rPr lang="en-US" sz="1200" dirty="0"/>
              <a:t>HPE Aruba Confidential</a:t>
            </a:r>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1" r:id="rId3"/>
    <p:sldLayoutId id="2147483663" r:id="rId4"/>
    <p:sldLayoutId id="2147483662" r:id="rId5"/>
    <p:sldLayoutId id="2147483664" r:id="rId6"/>
    <p:sldLayoutId id="2147483665" r:id="rId7"/>
    <p:sldLayoutId id="2147483666" r:id="rId8"/>
    <p:sldLayoutId id="2147483667" r:id="rId9"/>
    <p:sldLayoutId id="2147483650" r:id="rId10"/>
    <p:sldLayoutId id="2147483668" r:id="rId11"/>
    <p:sldLayoutId id="2147483669" r:id="rId12"/>
    <p:sldLayoutId id="2147483654" r:id="rId13"/>
    <p:sldLayoutId id="2147483679" r:id="rId14"/>
    <p:sldLayoutId id="2147483655" r:id="rId15"/>
    <p:sldLayoutId id="2147483652" r:id="rId16"/>
    <p:sldLayoutId id="2147483653" r:id="rId17"/>
    <p:sldLayoutId id="2147483670" r:id="rId18"/>
    <p:sldLayoutId id="2147483671" r:id="rId19"/>
    <p:sldLayoutId id="2147483672" r:id="rId20"/>
    <p:sldLayoutId id="2147483673" r:id="rId21"/>
    <p:sldLayoutId id="2147483656" r:id="rId22"/>
    <p:sldLayoutId id="2147483674" r:id="rId23"/>
    <p:sldLayoutId id="2147483657" r:id="rId24"/>
    <p:sldLayoutId id="2147483675" r:id="rId25"/>
    <p:sldLayoutId id="2147483676" r:id="rId26"/>
    <p:sldLayoutId id="2147483677" r:id="rId27"/>
    <p:sldLayoutId id="2147483678" r:id="rId28"/>
    <p:sldLayoutId id="2147483649" r:id="rId29"/>
    <p:sldLayoutId id="2147483658" r:id="rId30"/>
    <p:sldLayoutId id="2147483659" r:id="rId31"/>
    <p:sldLayoutId id="2147483709" r:id="rId32"/>
    <p:sldLayoutId id="2147483710" r:id="rId33"/>
    <p:sldLayoutId id="2147483711" r:id="rId34"/>
    <p:sldLayoutId id="2147483712" r:id="rId35"/>
    <p:sldLayoutId id="2147483713" r:id="rId36"/>
    <p:sldLayoutId id="2147483714"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609600" y="1717934"/>
            <a:ext cx="10969784" cy="45719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extBox 7"/>
          <p:cNvSpPr txBox="1"/>
          <p:nvPr/>
        </p:nvSpPr>
        <p:spPr>
          <a:xfrm>
            <a:off x="11425305" y="6403258"/>
            <a:ext cx="157094" cy="138499"/>
          </a:xfrm>
          <a:prstGeom prst="rect">
            <a:avLst/>
          </a:prstGeom>
          <a:noFill/>
        </p:spPr>
        <p:txBody>
          <a:bodyPr wrap="none" lIns="0" tIns="0" rIns="0" bIns="0" rtlCol="0" anchor="b" anchorCtr="0">
            <a:spAutoFit/>
          </a:bodyPr>
          <a:lstStyle/>
          <a:p>
            <a:pPr algn="r">
              <a:lnSpc>
                <a:spcPct val="90000"/>
              </a:lnSpc>
            </a:pPr>
            <a:fld id="{DC2F7041-B349-41E1-9410-B2256D05E940}" type="slidenum">
              <a:rPr lang="en-US" sz="1000" smtClean="0">
                <a:solidFill>
                  <a:srgbClr val="FF7600"/>
                </a:solidFill>
              </a:rPr>
              <a:pPr algn="r">
                <a:lnSpc>
                  <a:spcPct val="90000"/>
                </a:lnSpc>
              </a:pPr>
              <a:t>‹#›</a:t>
            </a:fld>
            <a:endParaRPr lang="en-US" sz="1000" dirty="0">
              <a:solidFill>
                <a:srgbClr val="FF7600"/>
              </a:solidFill>
            </a:endParaRPr>
          </a:p>
        </p:txBody>
      </p:sp>
      <p:pic>
        <p:nvPicPr>
          <p:cNvPr id="5" name="Picture 4">
            <a:extLst>
              <a:ext uri="{FF2B5EF4-FFF2-40B4-BE49-F238E27FC236}">
                <a16:creationId xmlns:a16="http://schemas.microsoft.com/office/drawing/2014/main" id="{0F9B9EDE-FBC6-0945-863A-497F1E1A24DD}"/>
              </a:ext>
            </a:extLst>
          </p:cNvPr>
          <p:cNvPicPr>
            <a:picLocks noChangeAspect="1"/>
          </p:cNvPicPr>
          <p:nvPr userDrawn="1"/>
        </p:nvPicPr>
        <p:blipFill>
          <a:blip r:embed="rId32"/>
          <a:stretch>
            <a:fillRect/>
          </a:stretch>
        </p:blipFill>
        <p:spPr>
          <a:xfrm>
            <a:off x="432000" y="6296107"/>
            <a:ext cx="352800" cy="352800"/>
          </a:xfrm>
          <a:prstGeom prst="rect">
            <a:avLst/>
          </a:prstGeom>
        </p:spPr>
      </p:pic>
      <p:sp>
        <p:nvSpPr>
          <p:cNvPr id="4" name="Footer Placeholder 3">
            <a:extLst>
              <a:ext uri="{FF2B5EF4-FFF2-40B4-BE49-F238E27FC236}">
                <a16:creationId xmlns:a16="http://schemas.microsoft.com/office/drawing/2014/main" id="{DDD244E5-11DC-F34B-8CD4-43A57E834DA5}"/>
              </a:ext>
            </a:extLst>
          </p:cNvPr>
          <p:cNvSpPr>
            <a:spLocks noGrp="1"/>
          </p:cNvSpPr>
          <p:nvPr>
            <p:ph type="ftr" sz="quarter" idx="3"/>
          </p:nvPr>
        </p:nvSpPr>
        <p:spPr>
          <a:xfrm>
            <a:off x="4038600" y="6289934"/>
            <a:ext cx="7239000" cy="358974"/>
          </a:xfrm>
          <a:prstGeom prst="rect">
            <a:avLst/>
          </a:prstGeom>
        </p:spPr>
        <p:txBody>
          <a:bodyPr vert="horz" lIns="0" tIns="0" rIns="0" bIns="0" rtlCol="0" anchor="ctr"/>
          <a:lstStyle>
            <a:lvl1pPr algn="ctr">
              <a:defRPr sz="1000">
                <a:solidFill>
                  <a:schemeClr val="tx2"/>
                </a:solidFill>
              </a:defRPr>
            </a:lvl1pPr>
          </a:lstStyle>
          <a:p>
            <a:pPr algn="r"/>
            <a:endParaRPr lang="en-US" dirty="0">
              <a:solidFill>
                <a:srgbClr val="58595D"/>
              </a:solidFill>
            </a:endParaRPr>
          </a:p>
        </p:txBody>
      </p:sp>
      <p:grpSp>
        <p:nvGrpSpPr>
          <p:cNvPr id="26" name="Group 25">
            <a:extLst>
              <a:ext uri="{FF2B5EF4-FFF2-40B4-BE49-F238E27FC236}">
                <a16:creationId xmlns:a16="http://schemas.microsoft.com/office/drawing/2014/main" id="{69E5766F-D88B-46C9-BEA7-A79BF4600489}"/>
              </a:ext>
            </a:extLst>
          </p:cNvPr>
          <p:cNvGrpSpPr/>
          <p:nvPr userDrawn="1"/>
        </p:nvGrpSpPr>
        <p:grpSpPr>
          <a:xfrm>
            <a:off x="4080" y="-387424"/>
            <a:ext cx="2990901" cy="216038"/>
            <a:chOff x="4080" y="-506977"/>
            <a:chExt cx="2990901" cy="335591"/>
          </a:xfrm>
        </p:grpSpPr>
        <p:sp>
          <p:nvSpPr>
            <p:cNvPr id="27" name="Rectangle 26">
              <a:extLst>
                <a:ext uri="{FF2B5EF4-FFF2-40B4-BE49-F238E27FC236}">
                  <a16:creationId xmlns:a16="http://schemas.microsoft.com/office/drawing/2014/main" id="{28BDDBFF-663C-46C2-B6FD-F19590257557}"/>
                </a:ext>
              </a:extLst>
            </p:cNvPr>
            <p:cNvSpPr/>
            <p:nvPr/>
          </p:nvSpPr>
          <p:spPr>
            <a:xfrm>
              <a:off x="4080" y="-506977"/>
              <a:ext cx="373888" cy="335591"/>
            </a:xfrm>
            <a:prstGeom prst="rect">
              <a:avLst/>
            </a:prstGeom>
            <a:solidFill>
              <a:srgbClr val="FFFFFF"/>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28" name="Rectangle 27">
              <a:extLst>
                <a:ext uri="{FF2B5EF4-FFF2-40B4-BE49-F238E27FC236}">
                  <a16:creationId xmlns:a16="http://schemas.microsoft.com/office/drawing/2014/main" id="{55A6373B-5F6C-4172-B251-BD15353A2D4E}"/>
                </a:ext>
              </a:extLst>
            </p:cNvPr>
            <p:cNvSpPr/>
            <p:nvPr/>
          </p:nvSpPr>
          <p:spPr>
            <a:xfrm>
              <a:off x="377939" y="-506977"/>
              <a:ext cx="373888" cy="335591"/>
            </a:xfrm>
            <a:prstGeom prst="rect">
              <a:avLst/>
            </a:prstGeom>
            <a:solidFill>
              <a:srgbClr val="0000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29" name="Rectangle 28">
              <a:extLst>
                <a:ext uri="{FF2B5EF4-FFF2-40B4-BE49-F238E27FC236}">
                  <a16:creationId xmlns:a16="http://schemas.microsoft.com/office/drawing/2014/main" id="{C0576F61-7954-4DBE-83A0-5B476E53836D}"/>
                </a:ext>
              </a:extLst>
            </p:cNvPr>
            <p:cNvSpPr/>
            <p:nvPr/>
          </p:nvSpPr>
          <p:spPr>
            <a:xfrm>
              <a:off x="751798" y="-506977"/>
              <a:ext cx="373888" cy="335591"/>
            </a:xfrm>
            <a:prstGeom prst="rect">
              <a:avLst/>
            </a:prstGeom>
            <a:solidFill>
              <a:srgbClr val="EBF5FA"/>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30" name="Rectangle 29">
              <a:extLst>
                <a:ext uri="{FF2B5EF4-FFF2-40B4-BE49-F238E27FC236}">
                  <a16:creationId xmlns:a16="http://schemas.microsoft.com/office/drawing/2014/main" id="{10489A8E-EBD2-4ED4-A626-A22252818D56}"/>
                </a:ext>
              </a:extLst>
            </p:cNvPr>
            <p:cNvSpPr/>
            <p:nvPr/>
          </p:nvSpPr>
          <p:spPr>
            <a:xfrm>
              <a:off x="1125657" y="-506977"/>
              <a:ext cx="373888" cy="335591"/>
            </a:xfrm>
            <a:prstGeom prst="rect">
              <a:avLst/>
            </a:prstGeom>
            <a:solidFill>
              <a:srgbClr val="FF7600"/>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31" name="Rectangle 30">
              <a:extLst>
                <a:ext uri="{FF2B5EF4-FFF2-40B4-BE49-F238E27FC236}">
                  <a16:creationId xmlns:a16="http://schemas.microsoft.com/office/drawing/2014/main" id="{DC59B0DA-9F91-4ADE-9266-24A4A82A1492}"/>
                </a:ext>
              </a:extLst>
            </p:cNvPr>
            <p:cNvSpPr/>
            <p:nvPr/>
          </p:nvSpPr>
          <p:spPr>
            <a:xfrm>
              <a:off x="1499516" y="-506977"/>
              <a:ext cx="373888" cy="335591"/>
            </a:xfrm>
            <a:prstGeom prst="rect">
              <a:avLst/>
            </a:prstGeom>
            <a:solidFill>
              <a:srgbClr val="0D2A45"/>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32" name="Rectangle 31">
              <a:extLst>
                <a:ext uri="{FF2B5EF4-FFF2-40B4-BE49-F238E27FC236}">
                  <a16:creationId xmlns:a16="http://schemas.microsoft.com/office/drawing/2014/main" id="{CBD34435-4E85-43BE-9295-B30BF472F442}"/>
                </a:ext>
              </a:extLst>
            </p:cNvPr>
            <p:cNvSpPr/>
            <p:nvPr/>
          </p:nvSpPr>
          <p:spPr>
            <a:xfrm>
              <a:off x="1873375" y="-506977"/>
              <a:ext cx="373888" cy="335591"/>
            </a:xfrm>
            <a:prstGeom prst="rect">
              <a:avLst/>
            </a:prstGeom>
            <a:solidFill>
              <a:srgbClr val="A2DCE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33" name="Rectangle 32">
              <a:extLst>
                <a:ext uri="{FF2B5EF4-FFF2-40B4-BE49-F238E27FC236}">
                  <a16:creationId xmlns:a16="http://schemas.microsoft.com/office/drawing/2014/main" id="{550B3019-2DBD-4A0B-B88C-34D6E16693E3}"/>
                </a:ext>
              </a:extLst>
            </p:cNvPr>
            <p:cNvSpPr/>
            <p:nvPr/>
          </p:nvSpPr>
          <p:spPr>
            <a:xfrm>
              <a:off x="2247234" y="-506977"/>
              <a:ext cx="373888" cy="335591"/>
            </a:xfrm>
            <a:prstGeom prst="rect">
              <a:avLst/>
            </a:prstGeom>
            <a:solidFill>
              <a:srgbClr val="58595D"/>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sp>
          <p:nvSpPr>
            <p:cNvPr id="34" name="Rectangle 33">
              <a:extLst>
                <a:ext uri="{FF2B5EF4-FFF2-40B4-BE49-F238E27FC236}">
                  <a16:creationId xmlns:a16="http://schemas.microsoft.com/office/drawing/2014/main" id="{8830A878-8B07-4D0D-ACE8-65DEAA34F8B3}"/>
                </a:ext>
              </a:extLst>
            </p:cNvPr>
            <p:cNvSpPr/>
            <p:nvPr/>
          </p:nvSpPr>
          <p:spPr>
            <a:xfrm>
              <a:off x="2621093" y="-506977"/>
              <a:ext cx="373888" cy="335591"/>
            </a:xfrm>
            <a:prstGeom prst="rect">
              <a:avLst/>
            </a:prstGeom>
            <a:solidFill>
              <a:srgbClr val="C3C5C8"/>
            </a:solidFill>
            <a:ln w="6350" cap="flat" cmpd="sng" algn="ctr">
              <a:noFill/>
              <a:prstDash val="solid"/>
              <a:miter lim="800000"/>
            </a:ln>
            <a:effectLst/>
          </p:spPr>
          <p:txBody>
            <a:bodyPr lIns="72000" rIns="72000" rtlCol="0" anchor="ctr"/>
            <a:lstStyle/>
            <a:p>
              <a:pPr algn="ctr" defTabSz="608860">
                <a:defRPr/>
              </a:pPr>
              <a:endParaRPr lang="en-GB" sz="2400" b="1" kern="0" dirty="0">
                <a:solidFill>
                  <a:srgbClr val="000000"/>
                </a:solidFill>
              </a:endParaRPr>
            </a:p>
          </p:txBody>
        </p:sp>
      </p:grpSp>
    </p:spTree>
    <p:extLst>
      <p:ext uri="{BB962C8B-B14F-4D97-AF65-F5344CB8AC3E}">
        <p14:creationId xmlns:p14="http://schemas.microsoft.com/office/powerpoint/2010/main" val="410444758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i="0" kern="1200">
          <a:solidFill>
            <a:schemeClr val="accent1"/>
          </a:solidFill>
          <a:latin typeface="+mj-lt"/>
          <a:ea typeface="Open Sans" panose="020B0606030504020204" pitchFamily="34" charset="0"/>
          <a:cs typeface="Open Sans" panose="020B0606030504020204" pitchFamily="34" charset="0"/>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b="0" i="0" kern="1200">
          <a:solidFill>
            <a:schemeClr val="tx1"/>
          </a:solidFill>
          <a:latin typeface="+mj-lt"/>
          <a:ea typeface="Open Sans Light" panose="020B0306030504020204" pitchFamily="34" charset="0"/>
          <a:cs typeface="Open Sans Light" panose="020B0306030504020204" pitchFamily="34" charset="0"/>
        </a:defRPr>
      </a:lvl1pPr>
      <a:lvl2pPr marL="411480" indent="-182880" algn="l" defTabSz="914400" rtl="0" eaLnBrk="1" latinLnBrk="0" hangingPunct="1">
        <a:lnSpc>
          <a:spcPct val="90000"/>
        </a:lnSpc>
        <a:spcBef>
          <a:spcPts val="800"/>
        </a:spcBef>
        <a:buFont typeface="Arial" panose="020B0604020202020204" pitchFamily="34" charset="0"/>
        <a:buChar char="–"/>
        <a:defRPr sz="1600" b="0" i="0" kern="1200">
          <a:solidFill>
            <a:schemeClr val="tx1"/>
          </a:solidFill>
          <a:latin typeface="+mj-lt"/>
          <a:ea typeface="Open Sans Light" panose="020B0306030504020204" pitchFamily="34" charset="0"/>
          <a:cs typeface="Open Sans Light" panose="020B0306030504020204" pitchFamily="34" charset="0"/>
        </a:defRPr>
      </a:lvl2pPr>
      <a:lvl3pPr marL="548640" indent="-137160" algn="l" defTabSz="914400" rtl="0" eaLnBrk="1" latinLnBrk="0" hangingPunct="1">
        <a:lnSpc>
          <a:spcPct val="90000"/>
        </a:lnSpc>
        <a:spcBef>
          <a:spcPts val="600"/>
        </a:spcBef>
        <a:buFont typeface="Arial" panose="020B0604020202020204" pitchFamily="34" charset="0"/>
        <a:buChar char="–"/>
        <a:defRPr sz="1400" b="0" i="0" kern="1200">
          <a:solidFill>
            <a:schemeClr val="tx1"/>
          </a:solidFill>
          <a:latin typeface="+mj-lt"/>
          <a:ea typeface="Open Sans Light" panose="020B0306030504020204" pitchFamily="34" charset="0"/>
          <a:cs typeface="Open Sans Light" panose="020B0306030504020204" pitchFamily="34" charset="0"/>
        </a:defRPr>
      </a:lvl3pPr>
      <a:lvl4pPr marL="731520" indent="-137160" algn="l" defTabSz="914400" rtl="0" eaLnBrk="1" latinLnBrk="0" hangingPunct="1">
        <a:lnSpc>
          <a:spcPct val="90000"/>
        </a:lnSpc>
        <a:spcBef>
          <a:spcPts val="600"/>
        </a:spcBef>
        <a:buFont typeface="Arial" panose="020B0604020202020204" pitchFamily="34" charset="0"/>
        <a:buChar char="–"/>
        <a:defRPr sz="1200" b="0" i="0" kern="1200">
          <a:solidFill>
            <a:schemeClr val="tx1"/>
          </a:solidFill>
          <a:latin typeface="+mj-lt"/>
          <a:ea typeface="Open Sans Light" panose="020B0306030504020204" pitchFamily="34" charset="0"/>
          <a:cs typeface="Open Sans Light" panose="020B0306030504020204" pitchFamily="34" charset="0"/>
        </a:defRPr>
      </a:lvl4pPr>
      <a:lvl5pPr marL="868680" indent="-137160" algn="l" defTabSz="914400" rtl="0" eaLnBrk="1" latinLnBrk="0" hangingPunct="1">
        <a:lnSpc>
          <a:spcPct val="90000"/>
        </a:lnSpc>
        <a:spcBef>
          <a:spcPts val="600"/>
        </a:spcBef>
        <a:buFont typeface="Arial" panose="020B0604020202020204" pitchFamily="34" charset="0"/>
        <a:buChar char="–"/>
        <a:defRPr sz="1200" b="0" i="0" kern="1200">
          <a:solidFill>
            <a:schemeClr val="tx1"/>
          </a:solidFill>
          <a:latin typeface="+mj-lt"/>
          <a:ea typeface="Open Sans Light" panose="020B0306030504020204" pitchFamily="34" charset="0"/>
          <a:cs typeface="Open Sans Light" panose="020B0306030504020204" pitchFamily="34" charset="0"/>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7.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package" Target="../embeddings/Microsoft_Excel_Worksheet1.xlsx"/><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3.png"/><Relationship Id="rId2" Type="http://schemas.openxmlformats.org/officeDocument/2006/relationships/image" Target="../media/image77.png"/><Relationship Id="rId1" Type="http://schemas.openxmlformats.org/officeDocument/2006/relationships/slideLayout" Target="../slideLayouts/slideLayout46.xml"/><Relationship Id="rId6" Type="http://schemas.openxmlformats.org/officeDocument/2006/relationships/image" Target="../media/image82.png"/><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pidtables.com/convert/number/decimal-to-hex.html?x=123" TargetMode="External"/><Relationship Id="rId2" Type="http://schemas.openxmlformats.org/officeDocument/2006/relationships/hyperlink" Target="https://www.rapidtables.com/convert/number/decimal-to-hex.html?x=23" TargetMode="Externa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80.png"/><Relationship Id="rId11" Type="http://schemas.openxmlformats.org/officeDocument/2006/relationships/image" Target="../media/image84.wmf"/><Relationship Id="rId5" Type="http://schemas.openxmlformats.org/officeDocument/2006/relationships/image" Target="../media/image79.png"/><Relationship Id="rId10" Type="http://schemas.openxmlformats.org/officeDocument/2006/relationships/package" Target="../embeddings/Microsoft_Excel_Worksheet.xlsx"/><Relationship Id="rId4" Type="http://schemas.openxmlformats.org/officeDocument/2006/relationships/image" Target="../media/image78.pn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4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A3EEC3D-E320-F74B-9A95-90A398F6B87D}"/>
              </a:ext>
            </a:extLst>
          </p:cNvPr>
          <p:cNvSpPr>
            <a:spLocks noGrp="1"/>
          </p:cNvSpPr>
          <p:nvPr>
            <p:ph type="subTitle" idx="1"/>
          </p:nvPr>
        </p:nvSpPr>
        <p:spPr>
          <a:xfrm>
            <a:off x="608013" y="4495800"/>
            <a:ext cx="5485607" cy="1600200"/>
          </a:xfrm>
        </p:spPr>
        <p:txBody>
          <a:bodyPr/>
          <a:lstStyle/>
          <a:p>
            <a:r>
              <a:rPr lang="en-US" dirty="0">
                <a:solidFill>
                  <a:schemeClr val="accent4"/>
                </a:solidFill>
              </a:rPr>
              <a:t>Presenters</a:t>
            </a:r>
          </a:p>
          <a:p>
            <a:pPr marL="457200" indent="-457200">
              <a:buFont typeface="Arial" panose="020B0604020202020204" pitchFamily="34" charset="0"/>
              <a:buChar char="•"/>
            </a:pPr>
            <a:r>
              <a:rPr lang="en-US" dirty="0">
                <a:solidFill>
                  <a:schemeClr val="accent4"/>
                </a:solidFill>
              </a:rPr>
              <a:t>Yash, TME</a:t>
            </a:r>
          </a:p>
          <a:p>
            <a:endParaRPr lang="en-US" dirty="0">
              <a:solidFill>
                <a:schemeClr val="accent4"/>
              </a:solidFill>
            </a:endParaRPr>
          </a:p>
        </p:txBody>
      </p:sp>
      <p:sp>
        <p:nvSpPr>
          <p:cNvPr id="3" name="Text Placeholder 2">
            <a:extLst>
              <a:ext uri="{FF2B5EF4-FFF2-40B4-BE49-F238E27FC236}">
                <a16:creationId xmlns:a16="http://schemas.microsoft.com/office/drawing/2014/main" id="{5156F713-E150-1048-A5B3-1C040EB9B4D3}"/>
              </a:ext>
            </a:extLst>
          </p:cNvPr>
          <p:cNvSpPr>
            <a:spLocks noGrp="1"/>
          </p:cNvSpPr>
          <p:nvPr>
            <p:ph type="body" sz="quarter" idx="13"/>
          </p:nvPr>
        </p:nvSpPr>
        <p:spPr>
          <a:xfrm>
            <a:off x="606423" y="381000"/>
            <a:ext cx="5489578" cy="491614"/>
          </a:xfrm>
        </p:spPr>
        <p:txBody>
          <a:bodyPr/>
          <a:lstStyle/>
          <a:p>
            <a:r>
              <a:rPr lang="en-US" b="1" dirty="0"/>
              <a:t>AOS-CX 10.8 Transfer of Information</a:t>
            </a:r>
          </a:p>
          <a:p>
            <a:r>
              <a:rPr lang="en-US" dirty="0"/>
              <a:t>August 2021</a:t>
            </a:r>
          </a:p>
        </p:txBody>
      </p:sp>
      <p:sp>
        <p:nvSpPr>
          <p:cNvPr id="4" name="Title 3">
            <a:extLst>
              <a:ext uri="{FF2B5EF4-FFF2-40B4-BE49-F238E27FC236}">
                <a16:creationId xmlns:a16="http://schemas.microsoft.com/office/drawing/2014/main" id="{CE9CE60D-9CFB-B34D-9BE5-D8D2517245F9}"/>
              </a:ext>
            </a:extLst>
          </p:cNvPr>
          <p:cNvSpPr>
            <a:spLocks noGrp="1"/>
          </p:cNvSpPr>
          <p:nvPr>
            <p:ph type="title"/>
          </p:nvPr>
        </p:nvSpPr>
        <p:spPr>
          <a:xfrm>
            <a:off x="381000" y="1084007"/>
            <a:ext cx="9525000" cy="2344993"/>
          </a:xfrm>
        </p:spPr>
        <p:txBody>
          <a:bodyPr/>
          <a:lstStyle/>
          <a:p>
            <a:r>
              <a:rPr lang="en-US" sz="4400" dirty="0"/>
              <a:t>CX Port-Access </a:t>
            </a:r>
            <a:br>
              <a:rPr lang="en-US" sz="4400" dirty="0"/>
            </a:br>
            <a:r>
              <a:rPr lang="en-US" sz="4400" dirty="0"/>
              <a:t>Radius Overridden or Mixed Role</a:t>
            </a:r>
          </a:p>
        </p:txBody>
      </p:sp>
    </p:spTree>
    <p:extLst>
      <p:ext uri="{BB962C8B-B14F-4D97-AF65-F5344CB8AC3E}">
        <p14:creationId xmlns:p14="http://schemas.microsoft.com/office/powerpoint/2010/main" val="6644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C949-DE7D-42CD-848D-19259DA725BC}"/>
              </a:ext>
            </a:extLst>
          </p:cNvPr>
          <p:cNvSpPr>
            <a:spLocks noGrp="1"/>
          </p:cNvSpPr>
          <p:nvPr>
            <p:ph type="title"/>
          </p:nvPr>
        </p:nvSpPr>
        <p:spPr/>
        <p:txBody>
          <a:bodyPr/>
          <a:lstStyle/>
          <a:p>
            <a:r>
              <a:rPr lang="en-US" sz="3200" b="1" dirty="0">
                <a:solidFill>
                  <a:schemeClr val="accent1"/>
                </a:solidFill>
              </a:rPr>
              <a:t>CX 10.8 Radius Overridden / Mixed Role</a:t>
            </a:r>
            <a:endParaRPr lang="en-GB" dirty="0"/>
          </a:p>
        </p:txBody>
      </p:sp>
      <p:graphicFrame>
        <p:nvGraphicFramePr>
          <p:cNvPr id="4" name="Table 3">
            <a:extLst>
              <a:ext uri="{FF2B5EF4-FFF2-40B4-BE49-F238E27FC236}">
                <a16:creationId xmlns:a16="http://schemas.microsoft.com/office/drawing/2014/main" id="{1B9FEBD7-CCC7-41AC-9BCB-4BE7A177A5D8}"/>
              </a:ext>
            </a:extLst>
          </p:cNvPr>
          <p:cNvGraphicFramePr>
            <a:graphicFrameLocks noGrp="1"/>
          </p:cNvGraphicFramePr>
          <p:nvPr/>
        </p:nvGraphicFramePr>
        <p:xfrm>
          <a:off x="626006" y="1717934"/>
          <a:ext cx="9525000" cy="2291216"/>
        </p:xfrm>
        <a:graphic>
          <a:graphicData uri="http://schemas.openxmlformats.org/drawingml/2006/table">
            <a:tbl>
              <a:tblPr firstRow="1" bandRow="1">
                <a:tableStyleId>{21E4AEA4-8DFA-4A89-87EB-49C32662AFE0}</a:tableStyleId>
              </a:tblPr>
              <a:tblGrid>
                <a:gridCol w="3581400">
                  <a:extLst>
                    <a:ext uri="{9D8B030D-6E8A-4147-A177-3AD203B41FA5}">
                      <a16:colId xmlns:a16="http://schemas.microsoft.com/office/drawing/2014/main" val="2524043557"/>
                    </a:ext>
                  </a:extLst>
                </a:gridCol>
                <a:gridCol w="3124200">
                  <a:extLst>
                    <a:ext uri="{9D8B030D-6E8A-4147-A177-3AD203B41FA5}">
                      <a16:colId xmlns:a16="http://schemas.microsoft.com/office/drawing/2014/main" val="1671041057"/>
                    </a:ext>
                  </a:extLst>
                </a:gridCol>
                <a:gridCol w="2819400">
                  <a:extLst>
                    <a:ext uri="{9D8B030D-6E8A-4147-A177-3AD203B41FA5}">
                      <a16:colId xmlns:a16="http://schemas.microsoft.com/office/drawing/2014/main" val="3937524961"/>
                    </a:ext>
                  </a:extLst>
                </a:gridCol>
              </a:tblGrid>
              <a:tr h="400629">
                <a:tc>
                  <a:txBody>
                    <a:bodyPr/>
                    <a:lstStyle/>
                    <a:p>
                      <a:pPr marL="0" marR="0">
                        <a:spcBef>
                          <a:spcPts val="0"/>
                        </a:spcBef>
                        <a:spcAft>
                          <a:spcPts val="0"/>
                        </a:spcAft>
                      </a:pPr>
                      <a:r>
                        <a:rPr lang="en-US" sz="1200" dirty="0"/>
                        <a:t>Combination of roles in Access-Accept</a:t>
                      </a:r>
                      <a:endParaRPr lang="en-GB" sz="1200" b="1" kern="1200" dirty="0">
                        <a:solidFill>
                          <a:schemeClr val="lt1"/>
                        </a:solidFill>
                        <a:latin typeface="+mn-lt"/>
                        <a:ea typeface="+mn-ea"/>
                        <a:cs typeface="+mn-cs"/>
                      </a:endParaRPr>
                    </a:p>
                  </a:txBody>
                  <a:tcPr marL="68580" marR="68580" marT="0" marB="0" anchor="ctr">
                    <a:solidFill>
                      <a:schemeClr val="accent1"/>
                    </a:solidFill>
                  </a:tcPr>
                </a:tc>
                <a:tc>
                  <a:txBody>
                    <a:bodyPr/>
                    <a:lstStyle/>
                    <a:p>
                      <a:pPr marL="0" marR="0" algn="ctr">
                        <a:spcBef>
                          <a:spcPts val="0"/>
                        </a:spcBef>
                        <a:spcAft>
                          <a:spcPts val="0"/>
                        </a:spcAft>
                      </a:pPr>
                      <a:r>
                        <a:rPr lang="en-GB" sz="1200" dirty="0"/>
                        <a:t>CX 10.7 or Action with radius-override disabled</a:t>
                      </a:r>
                      <a:endParaRPr lang="en-GB" sz="1200" b="1" kern="1200" dirty="0">
                        <a:solidFill>
                          <a:schemeClr val="lt1"/>
                        </a:solidFill>
                        <a:latin typeface="+mn-lt"/>
                        <a:ea typeface="+mn-ea"/>
                        <a:cs typeface="+mn-cs"/>
                      </a:endParaRPr>
                    </a:p>
                  </a:txBody>
                  <a:tcPr marL="68580" marR="68580" marT="0" marB="0" anchor="ctr">
                    <a:solidFill>
                      <a:schemeClr val="accent1"/>
                    </a:solidFill>
                  </a:tcPr>
                </a:tc>
                <a:tc>
                  <a:txBody>
                    <a:bodyPr/>
                    <a:lstStyle/>
                    <a:p>
                      <a:pPr marL="0" marR="0" algn="ctr">
                        <a:spcBef>
                          <a:spcPts val="0"/>
                        </a:spcBef>
                        <a:spcAft>
                          <a:spcPts val="0"/>
                        </a:spcAft>
                      </a:pPr>
                      <a:r>
                        <a:rPr lang="en-GB" sz="1200" dirty="0"/>
                        <a:t>Action with radius-override enabled </a:t>
                      </a:r>
                      <a:endParaRPr lang="en-GB" sz="1200" b="1" kern="1200" dirty="0">
                        <a:solidFill>
                          <a:schemeClr val="lt1"/>
                        </a:solidFill>
                        <a:latin typeface="+mn-lt"/>
                        <a:ea typeface="+mn-ea"/>
                        <a:cs typeface="+mn-cs"/>
                      </a:endParaRPr>
                    </a:p>
                  </a:txBody>
                  <a:tcPr marL="68580" marR="68580" marT="0" marB="0" anchor="ctr">
                    <a:solidFill>
                      <a:schemeClr val="accent1"/>
                    </a:solidFill>
                  </a:tcPr>
                </a:tc>
                <a:extLst>
                  <a:ext uri="{0D108BD9-81ED-4DB2-BD59-A6C34878D82A}">
                    <a16:rowId xmlns:a16="http://schemas.microsoft.com/office/drawing/2014/main" val="386394713"/>
                  </a:ext>
                </a:extLst>
              </a:tr>
              <a:tr h="209007">
                <a:tc>
                  <a:txBody>
                    <a:bodyPr/>
                    <a:lstStyle/>
                    <a:p>
                      <a:pPr marL="0" marR="0" algn="l" defTabSz="914400" rtl="0" eaLnBrk="1" latinLnBrk="0" hangingPunct="1">
                        <a:spcBef>
                          <a:spcPts val="0"/>
                        </a:spcBef>
                        <a:spcAft>
                          <a:spcPts val="0"/>
                        </a:spcAft>
                      </a:pPr>
                      <a:r>
                        <a:rPr lang="en-US" sz="1200" dirty="0"/>
                        <a:t>Local User Role and RADIUS attributes</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Local User Role is applied</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New RADIUS Overridden role with Local User Role and RADIUS attributes is created and applied</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440533060"/>
                  </a:ext>
                </a:extLst>
              </a:tr>
              <a:tr h="219160">
                <a:tc>
                  <a:txBody>
                    <a:bodyPr/>
                    <a:lstStyle/>
                    <a:p>
                      <a:pPr marL="0" marR="0" algn="l" defTabSz="914400" rtl="0" eaLnBrk="1" latinLnBrk="0" hangingPunct="1">
                        <a:spcBef>
                          <a:spcPts val="0"/>
                        </a:spcBef>
                        <a:spcAft>
                          <a:spcPts val="0"/>
                        </a:spcAft>
                      </a:pPr>
                      <a:r>
                        <a:rPr lang="en-US" sz="1200" dirty="0"/>
                        <a:t>Downloadable User Role and RADIUS attributes </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Downloadable User Role is applied </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New RADIUS Overridden role with Downloadable User Role and RADIUS attribute is created and applied </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214685925"/>
                  </a:ext>
                </a:extLst>
              </a:tr>
              <a:tr h="244667">
                <a:tc>
                  <a:txBody>
                    <a:bodyPr/>
                    <a:lstStyle/>
                    <a:p>
                      <a:pPr marL="0" marR="0" algn="l" defTabSz="914400" rtl="0" eaLnBrk="1" latinLnBrk="0" hangingPunct="1">
                        <a:spcBef>
                          <a:spcPts val="0"/>
                        </a:spcBef>
                        <a:spcAft>
                          <a:spcPts val="0"/>
                        </a:spcAft>
                      </a:pPr>
                      <a:r>
                        <a:rPr lang="en-US" sz="1200" dirty="0"/>
                        <a:t>Local User Role and Downloadable User Role</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Local User Role is applied</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Local User Role is applied</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449877770"/>
                  </a:ext>
                </a:extLst>
              </a:tr>
              <a:tr h="244667">
                <a:tc>
                  <a:txBody>
                    <a:bodyPr/>
                    <a:lstStyle/>
                    <a:p>
                      <a:pPr marL="0" marR="0" algn="l" defTabSz="914400" rtl="0" eaLnBrk="1" latinLnBrk="0" hangingPunct="1">
                        <a:spcBef>
                          <a:spcPts val="0"/>
                        </a:spcBef>
                        <a:spcAft>
                          <a:spcPts val="0"/>
                        </a:spcAft>
                      </a:pPr>
                      <a:r>
                        <a:rPr lang="en-US" sz="1200" dirty="0"/>
                        <a:t>Local User Role, Downloadable User Role, and RADIUS attributes</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Local User Role is applied </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dirty="0"/>
                        <a:t>New RADIUS Overridden role with Local User Role and RADIUS attributes is created and applied</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713702422"/>
                  </a:ext>
                </a:extLst>
              </a:tr>
            </a:tbl>
          </a:graphicData>
        </a:graphic>
      </p:graphicFrame>
      <p:graphicFrame>
        <p:nvGraphicFramePr>
          <p:cNvPr id="5" name="Table 4">
            <a:extLst>
              <a:ext uri="{FF2B5EF4-FFF2-40B4-BE49-F238E27FC236}">
                <a16:creationId xmlns:a16="http://schemas.microsoft.com/office/drawing/2014/main" id="{3D5C7F87-CE6E-4C72-8203-7F963EE95644}"/>
              </a:ext>
            </a:extLst>
          </p:cNvPr>
          <p:cNvGraphicFramePr>
            <a:graphicFrameLocks noGrp="1"/>
          </p:cNvGraphicFramePr>
          <p:nvPr>
            <p:extLst>
              <p:ext uri="{D42A27DB-BD31-4B8C-83A1-F6EECF244321}">
                <p14:modId xmlns:p14="http://schemas.microsoft.com/office/powerpoint/2010/main" val="1852473587"/>
              </p:ext>
            </p:extLst>
          </p:nvPr>
        </p:nvGraphicFramePr>
        <p:xfrm>
          <a:off x="228601" y="4419600"/>
          <a:ext cx="11180455" cy="744095"/>
        </p:xfrm>
        <a:graphic>
          <a:graphicData uri="http://schemas.openxmlformats.org/drawingml/2006/table">
            <a:tbl>
              <a:tblPr firstRow="1" bandRow="1">
                <a:tableStyleId>{21E4AEA4-8DFA-4A89-87EB-49C32662AFE0}</a:tableStyleId>
              </a:tblPr>
              <a:tblGrid>
                <a:gridCol w="1838043">
                  <a:extLst>
                    <a:ext uri="{9D8B030D-6E8A-4147-A177-3AD203B41FA5}">
                      <a16:colId xmlns:a16="http://schemas.microsoft.com/office/drawing/2014/main" val="2524043557"/>
                    </a:ext>
                  </a:extLst>
                </a:gridCol>
                <a:gridCol w="918131">
                  <a:extLst>
                    <a:ext uri="{9D8B030D-6E8A-4147-A177-3AD203B41FA5}">
                      <a16:colId xmlns:a16="http://schemas.microsoft.com/office/drawing/2014/main" val="20179081"/>
                    </a:ext>
                  </a:extLst>
                </a:gridCol>
                <a:gridCol w="918131">
                  <a:extLst>
                    <a:ext uri="{9D8B030D-6E8A-4147-A177-3AD203B41FA5}">
                      <a16:colId xmlns:a16="http://schemas.microsoft.com/office/drawing/2014/main" val="20001"/>
                    </a:ext>
                  </a:extLst>
                </a:gridCol>
                <a:gridCol w="918131">
                  <a:extLst>
                    <a:ext uri="{9D8B030D-6E8A-4147-A177-3AD203B41FA5}">
                      <a16:colId xmlns:a16="http://schemas.microsoft.com/office/drawing/2014/main" val="3288366743"/>
                    </a:ext>
                  </a:extLst>
                </a:gridCol>
                <a:gridCol w="918131">
                  <a:extLst>
                    <a:ext uri="{9D8B030D-6E8A-4147-A177-3AD203B41FA5}">
                      <a16:colId xmlns:a16="http://schemas.microsoft.com/office/drawing/2014/main" val="821805033"/>
                    </a:ext>
                  </a:extLst>
                </a:gridCol>
                <a:gridCol w="918131">
                  <a:extLst>
                    <a:ext uri="{9D8B030D-6E8A-4147-A177-3AD203B41FA5}">
                      <a16:colId xmlns:a16="http://schemas.microsoft.com/office/drawing/2014/main" val="1801099936"/>
                    </a:ext>
                  </a:extLst>
                </a:gridCol>
                <a:gridCol w="918131">
                  <a:extLst>
                    <a:ext uri="{9D8B030D-6E8A-4147-A177-3AD203B41FA5}">
                      <a16:colId xmlns:a16="http://schemas.microsoft.com/office/drawing/2014/main" val="2972823200"/>
                    </a:ext>
                  </a:extLst>
                </a:gridCol>
                <a:gridCol w="918131">
                  <a:extLst>
                    <a:ext uri="{9D8B030D-6E8A-4147-A177-3AD203B41FA5}">
                      <a16:colId xmlns:a16="http://schemas.microsoft.com/office/drawing/2014/main" val="3545957893"/>
                    </a:ext>
                  </a:extLst>
                </a:gridCol>
                <a:gridCol w="918131">
                  <a:extLst>
                    <a:ext uri="{9D8B030D-6E8A-4147-A177-3AD203B41FA5}">
                      <a16:colId xmlns:a16="http://schemas.microsoft.com/office/drawing/2014/main" val="3652756776"/>
                    </a:ext>
                  </a:extLst>
                </a:gridCol>
                <a:gridCol w="805645">
                  <a:extLst>
                    <a:ext uri="{9D8B030D-6E8A-4147-A177-3AD203B41FA5}">
                      <a16:colId xmlns:a16="http://schemas.microsoft.com/office/drawing/2014/main" val="20008"/>
                    </a:ext>
                  </a:extLst>
                </a:gridCol>
                <a:gridCol w="1191719">
                  <a:extLst>
                    <a:ext uri="{9D8B030D-6E8A-4147-A177-3AD203B41FA5}">
                      <a16:colId xmlns:a16="http://schemas.microsoft.com/office/drawing/2014/main" val="20009"/>
                    </a:ext>
                  </a:extLst>
                </a:gridCol>
              </a:tblGrid>
              <a:tr h="378335">
                <a:tc>
                  <a:txBody>
                    <a:bodyPr/>
                    <a:lstStyle/>
                    <a:p>
                      <a:pPr algn="l"/>
                      <a:r>
                        <a:rPr lang="en-US" sz="1200" dirty="0"/>
                        <a:t>Platform</a:t>
                      </a:r>
                    </a:p>
                  </a:txBody>
                  <a:tcPr marL="182880" marR="182880" marT="0" marB="0" anchor="ctr">
                    <a:solidFill>
                      <a:schemeClr val="accent1"/>
                    </a:solidFill>
                  </a:tcPr>
                </a:tc>
                <a:tc>
                  <a:txBody>
                    <a:bodyPr/>
                    <a:lstStyle/>
                    <a:p>
                      <a:pPr algn="ctr" fontAlgn="ctr"/>
                      <a:r>
                        <a:rPr lang="en-US" sz="1200" b="1" i="0" u="none" strike="noStrike" dirty="0">
                          <a:solidFill>
                            <a:schemeClr val="bg1"/>
                          </a:solidFill>
                          <a:effectLst/>
                          <a:latin typeface="Arial" panose="020B0604020202020204" pitchFamily="34" charset="0"/>
                        </a:rPr>
                        <a:t>4100i</a:t>
                      </a:r>
                    </a:p>
                  </a:txBody>
                  <a:tcPr marL="182880" marR="182880" marT="0" marB="0" anchor="ctr">
                    <a:solidFill>
                      <a:schemeClr val="accent1"/>
                    </a:solidFill>
                  </a:tcPr>
                </a:tc>
                <a:tc>
                  <a:txBody>
                    <a:bodyPr/>
                    <a:lstStyle/>
                    <a:p>
                      <a:pPr algn="ctr" fontAlgn="ctr"/>
                      <a:r>
                        <a:rPr lang="en-US" sz="1200" b="1" i="0" u="none" strike="noStrike" dirty="0">
                          <a:solidFill>
                            <a:schemeClr val="bg1"/>
                          </a:solidFill>
                          <a:effectLst/>
                          <a:latin typeface="Arial" panose="020B0604020202020204" pitchFamily="34" charset="0"/>
                        </a:rPr>
                        <a:t>6100</a:t>
                      </a:r>
                    </a:p>
                  </a:txBody>
                  <a:tcPr marL="182880" marR="182880" marT="0" marB="0" anchor="ctr">
                    <a:solidFill>
                      <a:schemeClr val="accent1"/>
                    </a:solidFill>
                  </a:tcPr>
                </a:tc>
                <a:tc>
                  <a:txBody>
                    <a:bodyPr/>
                    <a:lstStyle/>
                    <a:p>
                      <a:pPr algn="ctr" fontAlgn="ctr"/>
                      <a:r>
                        <a:rPr lang="en-US" sz="1200" u="none" strike="noStrike" dirty="0">
                          <a:effectLst/>
                        </a:rPr>
                        <a:t>6200</a:t>
                      </a:r>
                      <a:endParaRPr lang="en-US" sz="1200" b="1" i="0" u="none" strike="noStrike" dirty="0">
                        <a:solidFill>
                          <a:schemeClr val="bg1"/>
                        </a:solidFill>
                        <a:effectLst/>
                        <a:latin typeface="Arial" panose="020B0604020202020204" pitchFamily="34" charset="0"/>
                      </a:endParaRPr>
                    </a:p>
                  </a:txBody>
                  <a:tcPr marL="182880" marR="182880" marT="0" marB="0" anchor="ctr">
                    <a:solidFill>
                      <a:schemeClr val="accent1"/>
                    </a:solidFill>
                  </a:tcPr>
                </a:tc>
                <a:tc>
                  <a:txBody>
                    <a:bodyPr/>
                    <a:lstStyle/>
                    <a:p>
                      <a:pPr algn="ctr" fontAlgn="ctr"/>
                      <a:r>
                        <a:rPr lang="en-US" sz="1200" u="none" strike="noStrike" dirty="0">
                          <a:effectLst/>
                        </a:rPr>
                        <a:t>6300</a:t>
                      </a:r>
                      <a:endParaRPr lang="en-US" sz="1200" b="1" i="0" u="none" strike="noStrike" dirty="0">
                        <a:solidFill>
                          <a:schemeClr val="bg1"/>
                        </a:solidFill>
                        <a:effectLst/>
                        <a:latin typeface="Arial" panose="020B0604020202020204" pitchFamily="34" charset="0"/>
                      </a:endParaRPr>
                    </a:p>
                  </a:txBody>
                  <a:tcPr marL="182880" marR="182880" marT="0" marB="0" anchor="ctr">
                    <a:solidFill>
                      <a:schemeClr val="accent1"/>
                    </a:solidFill>
                  </a:tcPr>
                </a:tc>
                <a:tc>
                  <a:txBody>
                    <a:bodyPr/>
                    <a:lstStyle/>
                    <a:p>
                      <a:pPr algn="ctr" fontAlgn="ctr"/>
                      <a:r>
                        <a:rPr lang="en-US" sz="1200" u="none" strike="noStrike" dirty="0">
                          <a:effectLst/>
                        </a:rPr>
                        <a:t>6400</a:t>
                      </a:r>
                    </a:p>
                  </a:txBody>
                  <a:tcPr marL="182880" marR="182880" marT="0"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8320</a:t>
                      </a:r>
                      <a:endParaRPr lang="en-US" sz="1100" b="1" i="0" u="none" strike="noStrike" dirty="0">
                        <a:solidFill>
                          <a:schemeClr val="bg1"/>
                        </a:solidFill>
                        <a:effectLst/>
                        <a:latin typeface="Arial" panose="020B0604020202020204" pitchFamily="34" charset="0"/>
                      </a:endParaRPr>
                    </a:p>
                  </a:txBody>
                  <a:tcPr marL="182880" marR="182880" marT="0"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8325</a:t>
                      </a:r>
                      <a:endParaRPr lang="en-US" sz="1200" b="1" i="0" u="none" strike="noStrike" kern="1200" dirty="0">
                        <a:solidFill>
                          <a:schemeClr val="bg1"/>
                        </a:solidFill>
                        <a:effectLst/>
                        <a:latin typeface="Arial" panose="020B0604020202020204" pitchFamily="34" charset="0"/>
                        <a:ea typeface="+mn-ea"/>
                        <a:cs typeface="+mn-cs"/>
                      </a:endParaRPr>
                    </a:p>
                  </a:txBody>
                  <a:tcPr marL="182880" marR="182880" marT="0"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8360</a:t>
                      </a:r>
                      <a:endParaRPr lang="en-US" sz="1200" b="1" i="0" u="none" strike="noStrike" kern="1200" dirty="0">
                        <a:solidFill>
                          <a:schemeClr val="bg1"/>
                        </a:solidFill>
                        <a:effectLst/>
                        <a:latin typeface="Arial" panose="020B0604020202020204" pitchFamily="34" charset="0"/>
                        <a:ea typeface="+mn-ea"/>
                        <a:cs typeface="+mn-cs"/>
                      </a:endParaRPr>
                    </a:p>
                  </a:txBody>
                  <a:tcPr marL="182880" marR="182880" marT="0"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bg1"/>
                          </a:solidFill>
                          <a:effectLst/>
                          <a:latin typeface="Arial" panose="020B0604020202020204" pitchFamily="34" charset="0"/>
                          <a:ea typeface="+mn-ea"/>
                          <a:cs typeface="+mn-cs"/>
                        </a:rPr>
                        <a:t>8400</a:t>
                      </a:r>
                    </a:p>
                  </a:txBody>
                  <a:tcPr marL="182880" marR="182880" marT="0"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bg1"/>
                          </a:solidFill>
                          <a:effectLst/>
                          <a:latin typeface="Arial" panose="020B0604020202020204" pitchFamily="34" charset="0"/>
                          <a:ea typeface="+mn-ea"/>
                          <a:cs typeface="+mn-cs"/>
                        </a:rPr>
                        <a:t>Simulator</a:t>
                      </a:r>
                    </a:p>
                  </a:txBody>
                  <a:tcPr marL="182880" marR="182880" marT="0" marB="0" anchor="ctr">
                    <a:solidFill>
                      <a:schemeClr val="accent1"/>
                    </a:solidFill>
                  </a:tcPr>
                </a:tc>
                <a:extLst>
                  <a:ext uri="{0D108BD9-81ED-4DB2-BD59-A6C34878D82A}">
                    <a16:rowId xmlns:a16="http://schemas.microsoft.com/office/drawing/2014/main" val="386394713"/>
                  </a:ext>
                </a:extLst>
              </a:tr>
              <a:tr h="363202">
                <a:tc>
                  <a:txBody>
                    <a:bodyPr/>
                    <a:lstStyle/>
                    <a:p>
                      <a:pPr algn="l" fontAlgn="t"/>
                      <a:r>
                        <a:rPr lang="en-US" sz="1200" b="1" i="0" u="none" strike="noStrike" dirty="0">
                          <a:solidFill>
                            <a:schemeClr val="dk1"/>
                          </a:solidFill>
                          <a:effectLst/>
                          <a:latin typeface="+mn-lt"/>
                        </a:rPr>
                        <a:t>Radius Overridden / Mixed Role</a:t>
                      </a:r>
                      <a:endParaRPr lang="en-US" sz="1200" b="1" i="0" u="none" strike="noStrike" dirty="0">
                        <a:solidFill>
                          <a:srgbClr val="000000"/>
                        </a:solidFill>
                        <a:effectLst/>
                        <a:latin typeface="Arial" panose="020B0604020202020204" pitchFamily="34" charset="0"/>
                      </a:endParaRPr>
                    </a:p>
                  </a:txBody>
                  <a:tcPr marL="182880" marR="182880" marT="0" marB="0" anchor="ctr"/>
                </a:tc>
                <a:tc>
                  <a:txBody>
                    <a:bodyPr/>
                    <a:lstStyle/>
                    <a:p>
                      <a:pPr algn="ctr" fontAlgn="t"/>
                      <a:r>
                        <a:rPr lang="en-US" sz="1200" b="1" i="0" u="none" strike="noStrike" dirty="0">
                          <a:solidFill>
                            <a:schemeClr val="tx1"/>
                          </a:solidFill>
                          <a:effectLst/>
                          <a:latin typeface="Arial" panose="020B0604020202020204" pitchFamily="34" charset="0"/>
                        </a:rPr>
                        <a:t>Yes</a:t>
                      </a:r>
                      <a:endParaRPr lang="en-US" sz="1200" b="0" i="0" u="none" strike="noStrike" kern="1200" dirty="0">
                        <a:solidFill>
                          <a:schemeClr val="accent4"/>
                        </a:solidFill>
                        <a:effectLst/>
                        <a:latin typeface="Arial" panose="020B0604020202020204" pitchFamily="34" charset="0"/>
                        <a:ea typeface="+mn-ea"/>
                        <a:cs typeface="+mn-cs"/>
                      </a:endParaRPr>
                    </a:p>
                  </a:txBody>
                  <a:tcPr marL="182880" marR="182880" marT="0" marB="0" anchor="ctr"/>
                </a:tc>
                <a:tc>
                  <a:txBody>
                    <a:bodyPr/>
                    <a:lstStyle/>
                    <a:p>
                      <a:pPr algn="ctr" fontAlgn="t"/>
                      <a:r>
                        <a:rPr lang="en-US" sz="1200" b="1" i="0" u="none" strike="noStrike" dirty="0">
                          <a:solidFill>
                            <a:schemeClr val="tx1"/>
                          </a:solidFill>
                          <a:effectLst/>
                          <a:latin typeface="Arial" panose="020B0604020202020204" pitchFamily="34" charset="0"/>
                        </a:rPr>
                        <a:t>Yes</a:t>
                      </a:r>
                      <a:endParaRPr lang="en-US" sz="1200" b="0" i="0" u="none" strike="noStrike" kern="1200" dirty="0">
                        <a:solidFill>
                          <a:schemeClr val="accent4"/>
                        </a:solidFill>
                        <a:effectLst/>
                        <a:latin typeface="Arial" panose="020B0604020202020204" pitchFamily="34" charset="0"/>
                        <a:ea typeface="+mn-ea"/>
                        <a:cs typeface="+mn-cs"/>
                      </a:endParaRPr>
                    </a:p>
                  </a:txBody>
                  <a:tcPr marL="182880" marR="182880" marT="0" marB="0" anchor="ctr"/>
                </a:tc>
                <a:tc>
                  <a:txBody>
                    <a:bodyPr/>
                    <a:lstStyle/>
                    <a:p>
                      <a:pPr algn="ctr" fontAlgn="t"/>
                      <a:r>
                        <a:rPr lang="en-US" sz="1200" b="1" i="0" u="none" strike="noStrike" dirty="0">
                          <a:solidFill>
                            <a:schemeClr val="tx1"/>
                          </a:solidFill>
                          <a:effectLst/>
                          <a:latin typeface="Arial" panose="020B0604020202020204" pitchFamily="34" charset="0"/>
                        </a:rPr>
                        <a:t>Yes</a:t>
                      </a:r>
                      <a:endParaRPr lang="en-US" sz="1200" b="0" i="0" u="none" strike="noStrike" kern="1200" dirty="0">
                        <a:solidFill>
                          <a:schemeClr val="accent4"/>
                        </a:solidFill>
                        <a:effectLst/>
                        <a:latin typeface="Arial" panose="020B0604020202020204" pitchFamily="34" charset="0"/>
                        <a:ea typeface="+mn-ea"/>
                        <a:cs typeface="+mn-cs"/>
                      </a:endParaRP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rPr>
                        <a:t>Yes</a:t>
                      </a:r>
                      <a:endParaRPr lang="en-US" sz="1200" b="1" i="0" u="none" strike="noStrike" kern="1200" dirty="0">
                        <a:solidFill>
                          <a:schemeClr val="accent4"/>
                        </a:solidFill>
                        <a:effectLst/>
                        <a:latin typeface="Arial" panose="020B0604020202020204" pitchFamily="34" charset="0"/>
                        <a:ea typeface="+mn-ea"/>
                        <a:cs typeface="+mn-cs"/>
                      </a:endParaRP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rPr>
                        <a:t>Yes</a:t>
                      </a: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accent4"/>
                          </a:solidFill>
                          <a:effectLst/>
                          <a:latin typeface="Arial" panose="020B0604020202020204" pitchFamily="34" charset="0"/>
                        </a:rPr>
                        <a:t>No</a:t>
                      </a: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accent4"/>
                          </a:solidFill>
                          <a:effectLst/>
                          <a:latin typeface="Arial" panose="020B0604020202020204" pitchFamily="34" charset="0"/>
                        </a:rPr>
                        <a:t>No</a:t>
                      </a: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accent4"/>
                          </a:solidFill>
                          <a:effectLst/>
                          <a:latin typeface="Arial" panose="020B0604020202020204" pitchFamily="34" charset="0"/>
                        </a:rPr>
                        <a:t>No</a:t>
                      </a:r>
                      <a:endParaRPr lang="en-US" sz="1200" b="1" i="0" u="none" strike="noStrike" dirty="0">
                        <a:solidFill>
                          <a:schemeClr val="tx1"/>
                        </a:solidFill>
                        <a:effectLst/>
                        <a:latin typeface="Arial" panose="020B0604020202020204" pitchFamily="34" charset="0"/>
                      </a:endParaRP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accent4"/>
                          </a:solidFill>
                          <a:effectLst/>
                          <a:latin typeface="Arial" panose="020B0604020202020204" pitchFamily="34" charset="0"/>
                        </a:rPr>
                        <a:t>No</a:t>
                      </a:r>
                    </a:p>
                  </a:txBody>
                  <a:tcPr marL="182880" marR="18288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rPr>
                        <a:t>Yes</a:t>
                      </a:r>
                      <a:endParaRPr lang="en-US" sz="1200" b="0" i="0" u="none" strike="noStrike" dirty="0">
                        <a:solidFill>
                          <a:schemeClr val="accent4"/>
                        </a:solidFill>
                        <a:effectLst/>
                        <a:latin typeface="Arial" panose="020B0604020202020204" pitchFamily="34" charset="0"/>
                      </a:endParaRPr>
                    </a:p>
                  </a:txBody>
                  <a:tcPr marL="182880" marR="182880" marT="0" marB="0" anchor="ctr"/>
                </a:tc>
                <a:extLst>
                  <a:ext uri="{0D108BD9-81ED-4DB2-BD59-A6C34878D82A}">
                    <a16:rowId xmlns:a16="http://schemas.microsoft.com/office/drawing/2014/main" val="1440533060"/>
                  </a:ext>
                </a:extLst>
              </a:tr>
            </a:tbl>
          </a:graphicData>
        </a:graphic>
      </p:graphicFrame>
    </p:spTree>
    <p:extLst>
      <p:ext uri="{BB962C8B-B14F-4D97-AF65-F5344CB8AC3E}">
        <p14:creationId xmlns:p14="http://schemas.microsoft.com/office/powerpoint/2010/main" val="261568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F11C54D-CA56-4953-B96D-E491747C8E04}"/>
              </a:ext>
            </a:extLst>
          </p:cNvPr>
          <p:cNvSpPr/>
          <p:nvPr/>
        </p:nvSpPr>
        <p:spPr>
          <a:xfrm>
            <a:off x="891620" y="86916"/>
            <a:ext cx="4592637" cy="6771084"/>
          </a:xfrm>
          <a:prstGeom prst="rect">
            <a:avLst/>
          </a:prstGeom>
          <a:solidFill>
            <a:schemeClr val="bg1">
              <a:lumMod val="95000"/>
            </a:schemeClr>
          </a:solidFill>
          <a:ln>
            <a:solidFill>
              <a:srgbClr val="C8E379"/>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6300M-7-VSF# show port-access clients interface 1/1/1 detail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Port Access Client Status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Client 00:50:56:8e:4e:88,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hpn</a:t>
            </a:r>
            <a:endPar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         : 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 : 249s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IPv4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IPv6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VLANs Assigned  :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Untagged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dot1x Authenticated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Precedence : dot1x - Authenticated, mac-auth - Not attempted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History    : dot1x - Authenticated, 3s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dot1x - Authenticated, 48s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dot1x - Authenticated, 148s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dot1x - Authenticated, 249s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Authorization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 dot1xclient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Applied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Role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Name  : </a:t>
            </a:r>
            <a:r>
              <a:rPr kumimoji="0" lang="en-US" sz="700" b="1" i="0" u="none" strike="noStrike" kern="1200" cap="none" spc="0" normalizeH="0" baseline="0" noProof="0" dirty="0">
                <a:ln>
                  <a:noFill/>
                </a:ln>
                <a:solidFill>
                  <a:srgbClr val="FF7600"/>
                </a:solidFill>
                <a:effectLst/>
                <a:uLnTx/>
                <a:uFillTx/>
                <a:latin typeface="Courier New" panose="02070309020205020404" pitchFamily="49" charset="0"/>
                <a:ea typeface="+mn-ea"/>
                <a:cs typeface="Courier New" panose="02070309020205020404" pitchFamily="49" charset="0"/>
              </a:rPr>
              <a:t>dot1xclient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Type  : </a:t>
            </a:r>
            <a:r>
              <a:rPr kumimoji="0" lang="en-US" sz="700" b="1" i="0" u="none" strike="noStrike" kern="1200" cap="none" spc="0" normalizeH="0" baseline="0" noProof="0" dirty="0">
                <a:ln>
                  <a:noFill/>
                </a:ln>
                <a:solidFill>
                  <a:srgbClr val="FF7600"/>
                </a:solidFill>
                <a:effectLst/>
                <a:highlight>
                  <a:srgbClr val="FFFF00"/>
                </a:highlight>
                <a:uLnTx/>
                <a:uFillTx/>
                <a:latin typeface="Courier New" panose="02070309020205020404" pitchFamily="49" charset="0"/>
                <a:ea typeface="+mn-ea"/>
                <a:cs typeface="Courier New" panose="02070309020205020404" pitchFamily="49" charset="0"/>
              </a:rPr>
              <a:t>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Reauthentication Period             : 100 secs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Cached Reauthentication Period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Timeout                     : 20 secs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Client Inactivity Timeout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Gateway Zone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Clearpass</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 Names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QOS Trust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STP Administrative Edge 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PoE Priority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PVLAN Port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Captive Portal Profile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GBP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6300M-7-VSF#</a:t>
            </a:r>
          </a:p>
        </p:txBody>
      </p:sp>
      <p:sp>
        <p:nvSpPr>
          <p:cNvPr id="12" name="Rectangle 11">
            <a:extLst>
              <a:ext uri="{FF2B5EF4-FFF2-40B4-BE49-F238E27FC236}">
                <a16:creationId xmlns:a16="http://schemas.microsoft.com/office/drawing/2014/main" id="{29A0CAEE-D683-49E7-8ECB-DD9D0DF2C0D6}"/>
              </a:ext>
            </a:extLst>
          </p:cNvPr>
          <p:cNvSpPr/>
          <p:nvPr/>
        </p:nvSpPr>
        <p:spPr>
          <a:xfrm>
            <a:off x="3025684" y="8697"/>
            <a:ext cx="5156205" cy="6829425"/>
          </a:xfrm>
          <a:prstGeom prst="rect">
            <a:avLst/>
          </a:prstGeom>
          <a:solidFill>
            <a:schemeClr val="bg1">
              <a:lumMod val="95000"/>
            </a:schemeClr>
          </a:solidFill>
          <a:ln>
            <a:solidFill>
              <a:srgbClr val="00B050"/>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6300-1-VSF#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sh</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port-access clients interface 2/1/5 detail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Port Access Client Status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Client fc:15:b4:9f:db:f9, fc15b49fdbf9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         : 2/1/5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 : 8868s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IPv4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IPv6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VLANs Assigned  : 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Untagged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 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mac-auth Authenticated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Precedence : dot1x - Not attempted, mac-auth - Authenticated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History    : mac-auth - Authenticated, 2s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mac-auth - Authenticated, 7s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mac-auth - Authenticated, 12s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mac-auth - Authenticated, 17s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mac-auth - Authenticated, 22s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Authorization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 DURnny-3006-4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Applied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Role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Name  : </a:t>
            </a:r>
            <a:r>
              <a:rPr kumimoji="0" lang="en-US" sz="700" b="1" i="0" u="none" strike="noStrike" kern="1200" cap="none" spc="0" normalizeH="0" baseline="0" noProof="0" dirty="0">
                <a:ln>
                  <a:noFill/>
                </a:ln>
                <a:solidFill>
                  <a:srgbClr val="FF7600"/>
                </a:solidFill>
                <a:effectLst/>
                <a:uLnTx/>
                <a:uFillTx/>
                <a:latin typeface="Courier New" panose="02070309020205020404" pitchFamily="49" charset="0"/>
                <a:ea typeface="+mn-ea"/>
                <a:cs typeface="Courier New" panose="02070309020205020404" pitchFamily="49" charset="0"/>
              </a:rPr>
              <a:t>DURnny-3006-4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Type  : </a:t>
            </a:r>
            <a:r>
              <a:rPr kumimoji="0" lang="en-US" sz="700" b="1" i="0" u="none" strike="noStrike" kern="1200" cap="none" spc="0" normalizeH="0" baseline="0" noProof="0" dirty="0" err="1">
                <a:ln>
                  <a:noFill/>
                </a:ln>
                <a:solidFill>
                  <a:srgbClr val="FF7600"/>
                </a:solidFill>
                <a:effectLst/>
                <a:highlight>
                  <a:srgbClr val="FFFF00"/>
                </a:highlight>
                <a:uLnTx/>
                <a:uFillTx/>
                <a:latin typeface="Courier New" panose="02070309020205020404" pitchFamily="49" charset="0"/>
                <a:ea typeface="+mn-ea"/>
                <a:cs typeface="Courier New" panose="02070309020205020404" pitchFamily="49" charset="0"/>
              </a:rPr>
              <a:t>clearpass</a:t>
            </a:r>
            <a:endParaRPr kumimoji="0" lang="en-US" sz="700" b="1" i="0" u="none" strike="noStrike" kern="1200" cap="none" spc="0" normalizeH="0" baseline="0" noProof="0" dirty="0">
              <a:ln>
                <a:noFill/>
              </a:ln>
              <a:solidFill>
                <a:srgbClr val="FF7600"/>
              </a:solidFill>
              <a:effectLst/>
              <a:highlight>
                <a:srgbClr val="FFFF00"/>
              </a:highligh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Status: Completed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Reauthentication Period             : 5 secs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Cached Reauthentication Period      : 200 secs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Mode                 : client-mode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Client Inactivity Timeout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Gateway Zone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Clearpass</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VLANs                 : 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 Names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QOS Trust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STP Administrative Edge 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PoE Priority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PVLAN Port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Captive Portal Profile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GBP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6300-1-VSF#</a:t>
            </a:r>
          </a:p>
        </p:txBody>
      </p:sp>
      <p:sp>
        <p:nvSpPr>
          <p:cNvPr id="17" name="Rectangle 16">
            <a:extLst>
              <a:ext uri="{FF2B5EF4-FFF2-40B4-BE49-F238E27FC236}">
                <a16:creationId xmlns:a16="http://schemas.microsoft.com/office/drawing/2014/main" id="{E10EC88B-4715-46C7-A23D-FF6D8BAB0731}"/>
              </a:ext>
            </a:extLst>
          </p:cNvPr>
          <p:cNvSpPr/>
          <p:nvPr/>
        </p:nvSpPr>
        <p:spPr>
          <a:xfrm>
            <a:off x="4343400" y="253310"/>
            <a:ext cx="5156205" cy="6340197"/>
          </a:xfrm>
          <a:prstGeom prst="rect">
            <a:avLst/>
          </a:prstGeom>
          <a:solidFill>
            <a:schemeClr val="bg1">
              <a:lumMod val="95000"/>
            </a:schemeClr>
          </a:solidFill>
          <a:ln>
            <a:solidFill>
              <a:schemeClr val="accent2">
                <a:lumMod val="25000"/>
                <a:lumOff val="75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6300M-7-VSF#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sh</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port-access clients interface 1/1/5 detail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Port Access Client Status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Client 00:0a:41:42:69:97, 000a41426997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         :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 : 1907005s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IPv4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IPv6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vlangroup</a:t>
            </a:r>
            <a:endPar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VLANs Assigned  :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Untagged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mac-auth Authenticated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Precedence : dot1x - Not attempted, mac-auth - Authenticated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History    : mac-auth - Authenticated, 1906712s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mac-auth - Unauthenticated, Server-Timeout, 1906995s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Authorization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 RADIUS_2991820597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Applied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Role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Name  : </a:t>
            </a:r>
            <a:r>
              <a:rPr kumimoji="0" lang="en-US" sz="700" b="1" i="0" u="none" strike="noStrike" kern="1200" cap="none" spc="0" normalizeH="0" baseline="0" noProof="0" dirty="0">
                <a:ln>
                  <a:noFill/>
                </a:ln>
                <a:solidFill>
                  <a:srgbClr val="FF7600"/>
                </a:solidFill>
                <a:effectLst/>
                <a:uLnTx/>
                <a:uFillTx/>
                <a:latin typeface="Courier New" panose="02070309020205020404" pitchFamily="49" charset="0"/>
                <a:ea typeface="+mn-ea"/>
                <a:cs typeface="Courier New" panose="02070309020205020404" pitchFamily="49" charset="0"/>
              </a:rPr>
              <a:t>RADIUS_2991820597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Type  : </a:t>
            </a:r>
            <a:r>
              <a:rPr kumimoji="0" lang="en-US" sz="700" b="1" i="0" u="none" strike="noStrike" kern="1200" cap="none" spc="0" normalizeH="0" baseline="0" noProof="0" dirty="0">
                <a:ln>
                  <a:noFill/>
                </a:ln>
                <a:solidFill>
                  <a:srgbClr val="FF7600"/>
                </a:solidFill>
                <a:effectLst/>
                <a:highlight>
                  <a:srgbClr val="FFFF00"/>
                </a:highlight>
                <a:uLnTx/>
                <a:uFillTx/>
                <a:latin typeface="Courier New" panose="02070309020205020404" pitchFamily="49" charset="0"/>
                <a:ea typeface="+mn-ea"/>
                <a:cs typeface="Courier New" panose="02070309020205020404" pitchFamily="49" charset="0"/>
              </a:rPr>
              <a:t>radius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Reauthentication Period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Cached Reauthentication Period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Client Inactivity Timeout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Gateway Zone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Clearpass</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 Names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vlangroup</a:t>
            </a:r>
            <a:endPar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QOS Trust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STP Administrative Edge 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PoE Priority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PVLAN Port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Captive Portal Profile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GBP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6300M-7-VSF#</a:t>
            </a:r>
          </a:p>
        </p:txBody>
      </p:sp>
      <p:sp>
        <p:nvSpPr>
          <p:cNvPr id="19" name="Rectangle 18">
            <a:extLst>
              <a:ext uri="{FF2B5EF4-FFF2-40B4-BE49-F238E27FC236}">
                <a16:creationId xmlns:a16="http://schemas.microsoft.com/office/drawing/2014/main" id="{A34F8AD8-7155-4562-AE2B-8DDEE8B1E590}"/>
              </a:ext>
            </a:extLst>
          </p:cNvPr>
          <p:cNvSpPr/>
          <p:nvPr/>
        </p:nvSpPr>
        <p:spPr>
          <a:xfrm>
            <a:off x="6537053" y="302359"/>
            <a:ext cx="4563225" cy="6555641"/>
          </a:xfrm>
          <a:prstGeom prst="rect">
            <a:avLst/>
          </a:prstGeom>
          <a:solidFill>
            <a:schemeClr val="bg1">
              <a:lumMod val="95000"/>
            </a:schemeClr>
          </a:solidFill>
          <a:ln>
            <a:solidFill>
              <a:schemeClr val="accent1">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6300M-7-VSF#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sh</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port-access clients interface 1/1/1 detail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Port Access Client Status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Client 00:50:56:8e:4e:88,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hpn</a:t>
            </a:r>
            <a:endPar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Port         : 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 : 26s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IPv4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IPv6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VLANs Assigned  :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Untagged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dot1x Authenticated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Precedence : dot1x - Authenticated, mac-auth - Not attempted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 History    : dot1x - Authenticated, 10s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dot1x - Authenticated, 26s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Authorization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 RADIUS_Overridden_3237254956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Status : Applied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Role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Attributes overridden by RADIUS are prefixed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Name      : </a:t>
            </a:r>
            <a:r>
              <a:rPr kumimoji="0" lang="en-US" sz="700" b="1" i="0" u="none" strike="noStrike" kern="1200" cap="none" spc="0" normalizeH="0" baseline="0" noProof="0" dirty="0">
                <a:ln>
                  <a:noFill/>
                </a:ln>
                <a:solidFill>
                  <a:srgbClr val="FF7600"/>
                </a:solidFill>
                <a:effectLst/>
                <a:uLnTx/>
                <a:uFillTx/>
                <a:latin typeface="Courier New" panose="02070309020205020404" pitchFamily="49" charset="0"/>
                <a:ea typeface="+mn-ea"/>
                <a:cs typeface="Courier New" panose="02070309020205020404" pitchFamily="49" charset="0"/>
              </a:rPr>
              <a:t>RADIUS_Overridden_3237254956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Type      : </a:t>
            </a:r>
            <a:r>
              <a:rPr kumimoji="0" lang="en-US" sz="700" b="1" i="0" u="none" strike="noStrike" kern="1200" cap="none" spc="0" normalizeH="0" baseline="0" noProof="0" dirty="0">
                <a:ln>
                  <a:noFill/>
                </a:ln>
                <a:solidFill>
                  <a:srgbClr val="FF7600"/>
                </a:solidFill>
                <a:effectLst/>
                <a:uLnTx/>
                <a:uFillTx/>
                <a:latin typeface="Courier New" panose="02070309020205020404" pitchFamily="49" charset="0"/>
                <a:ea typeface="+mn-ea"/>
                <a:cs typeface="Courier New" panose="02070309020205020404" pitchFamily="49" charset="0"/>
              </a:rPr>
              <a:t>radius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7600"/>
                </a:solidFill>
                <a:effectLst/>
                <a:uLnTx/>
                <a:uFillTx/>
                <a:latin typeface="Courier New" panose="02070309020205020404" pitchFamily="49" charset="0"/>
                <a:ea typeface="+mn-ea"/>
                <a:cs typeface="Courier New" panose="02070309020205020404" pitchFamily="49" charset="0"/>
              </a:rPr>
              <a:t>Base Role : dot1xclient, local</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Wed Jul 28 11:52:30 UTC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Reauthentication Period             : 100 secs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Cached Reauthentication Period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Authentication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*Session Timeout                     : 1000 secs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Client Inactivity Timeout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Gateway Zone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UBT Gateway </a:t>
            </a:r>
            <a:r>
              <a:rPr kumimoji="0" lang="en-US" sz="7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Clearpass</a:t>
            </a: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Access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Native VLAN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Allowed Trunk VLAN Names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VLAN Group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MTU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QOS Trust Mode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STP Administrative Edge 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PoE Priority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PVLAN Port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Captive Portal Profile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GBP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Device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6300M-7-VSF#</a:t>
            </a:r>
          </a:p>
        </p:txBody>
      </p:sp>
    </p:spTree>
    <p:extLst>
      <p:ext uri="{BB962C8B-B14F-4D97-AF65-F5344CB8AC3E}">
        <p14:creationId xmlns:p14="http://schemas.microsoft.com/office/powerpoint/2010/main" val="329009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10137777" cy="2667001"/>
          </a:xfrm>
        </p:spPr>
        <p:txBody>
          <a:bodyPr/>
          <a:lstStyle/>
          <a:p>
            <a:r>
              <a:rPr lang="en-US" dirty="0"/>
              <a:t>Configuration</a:t>
            </a:r>
          </a:p>
        </p:txBody>
      </p:sp>
      <p:sp>
        <p:nvSpPr>
          <p:cNvPr id="5" name="Subtitle 4">
            <a:extLst>
              <a:ext uri="{FF2B5EF4-FFF2-40B4-BE49-F238E27FC236}">
                <a16:creationId xmlns:a16="http://schemas.microsoft.com/office/drawing/2014/main" id="{138FD8A1-A8F1-2846-BEBC-A9D1381B296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063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FF9773-D5FE-4CDD-A48C-738649B167B0}"/>
              </a:ext>
            </a:extLst>
          </p:cNvPr>
          <p:cNvSpPr/>
          <p:nvPr/>
        </p:nvSpPr>
        <p:spPr>
          <a:xfrm>
            <a:off x="2392511" y="4279754"/>
            <a:ext cx="7968007" cy="2426623"/>
          </a:xfrm>
          <a:prstGeom prst="rect">
            <a:avLst/>
          </a:prstGeom>
          <a:solidFill>
            <a:schemeClr val="bg1">
              <a:lumMod val="95000"/>
            </a:schemeClr>
          </a:solidFill>
          <a:ln>
            <a:solidFill>
              <a:schemeClr val="accent1">
                <a:lumMod val="40000"/>
                <a:lumOff val="60000"/>
              </a:schemeClr>
            </a:solidFill>
          </a:ln>
          <a:effectLst>
            <a:outerShdw blurRad="50800" dist="38100" dir="2700000" algn="tl" rotWithShape="0">
              <a:prstClr val="black">
                <a:alpha val="40000"/>
              </a:prstClr>
            </a:outerShdw>
          </a:effectLst>
        </p:spPr>
        <p:txBody>
          <a:bodyPr wrap="square">
            <a:spAutoFit/>
          </a:bodyPr>
          <a:lstStyle/>
          <a:p>
            <a:endParaRPr lang="en-US" sz="1200" dirty="0">
              <a:solidFill>
                <a:prstClr val="black"/>
              </a:solidFill>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58FB1197-0800-4970-A755-2954FBCBA08D}"/>
              </a:ext>
            </a:extLst>
          </p:cNvPr>
          <p:cNvSpPr/>
          <p:nvPr/>
        </p:nvSpPr>
        <p:spPr>
          <a:xfrm>
            <a:off x="2410654" y="1600200"/>
            <a:ext cx="8562146" cy="2584106"/>
          </a:xfrm>
          <a:prstGeom prst="rect">
            <a:avLst/>
          </a:prstGeom>
          <a:solidFill>
            <a:schemeClr val="bg1">
              <a:lumMod val="95000"/>
            </a:schemeClr>
          </a:solidFill>
          <a:ln>
            <a:solidFill>
              <a:schemeClr val="accent2"/>
            </a:solidFill>
          </a:ln>
          <a:effectLst>
            <a:outerShdw blurRad="50800" dist="38100" dir="2700000" algn="tl" rotWithShape="0">
              <a:prstClr val="black">
                <a:alpha val="40000"/>
              </a:prstClr>
            </a:outerShdw>
          </a:effectLst>
        </p:spPr>
        <p:txBody>
          <a:bodyPr wrap="square">
            <a:spAutoFit/>
          </a:bodyPr>
          <a:lstStyle/>
          <a:p>
            <a:endParaRPr lang="en-US" sz="1200" dirty="0">
              <a:solidFill>
                <a:prstClr val="black"/>
              </a:solidFill>
              <a:latin typeface="Courier New" panose="02070309020205020404" pitchFamily="49" charset="0"/>
              <a:cs typeface="Courier New" panose="02070309020205020404" pitchFamily="49" charset="0"/>
            </a:endParaRPr>
          </a:p>
        </p:txBody>
      </p:sp>
      <p:sp>
        <p:nvSpPr>
          <p:cNvPr id="2" name="Title 1">
            <a:extLst>
              <a:ext uri="{FF2B5EF4-FFF2-40B4-BE49-F238E27FC236}">
                <a16:creationId xmlns:a16="http://schemas.microsoft.com/office/drawing/2014/main" id="{BC257A3A-6D55-4A8D-A00E-60074131C8C2}"/>
              </a:ext>
            </a:extLst>
          </p:cNvPr>
          <p:cNvSpPr>
            <a:spLocks noGrp="1"/>
          </p:cNvSpPr>
          <p:nvPr>
            <p:ph type="title"/>
          </p:nvPr>
        </p:nvSpPr>
        <p:spPr>
          <a:xfrm>
            <a:off x="611028" y="318356"/>
            <a:ext cx="10969943" cy="852364"/>
          </a:xfrm>
        </p:spPr>
        <p:txBody>
          <a:bodyPr/>
          <a:lstStyle/>
          <a:p>
            <a:r>
              <a:rPr lang="en-US" sz="3200" b="1" dirty="0">
                <a:solidFill>
                  <a:schemeClr val="accent1"/>
                </a:solidFill>
              </a:rPr>
              <a:t>CX 10.8: Radius Overridden / Mixed Role</a:t>
            </a:r>
            <a:endParaRPr lang="en-GB" dirty="0"/>
          </a:p>
        </p:txBody>
      </p:sp>
      <p:sp>
        <p:nvSpPr>
          <p:cNvPr id="4" name="Rectangle 3">
            <a:extLst>
              <a:ext uri="{FF2B5EF4-FFF2-40B4-BE49-F238E27FC236}">
                <a16:creationId xmlns:a16="http://schemas.microsoft.com/office/drawing/2014/main" id="{0B102F23-D3E3-4332-B171-BD7882292E53}"/>
              </a:ext>
            </a:extLst>
          </p:cNvPr>
          <p:cNvSpPr/>
          <p:nvPr/>
        </p:nvSpPr>
        <p:spPr>
          <a:xfrm>
            <a:off x="2819400" y="1136978"/>
            <a:ext cx="6781960" cy="276999"/>
          </a:xfrm>
          <a:prstGeom prst="rect">
            <a:avLst/>
          </a:prstGeom>
          <a:solidFill>
            <a:schemeClr val="bg1">
              <a:lumMod val="95000"/>
            </a:schemeClr>
          </a:solidFill>
          <a:ln>
            <a:solidFill>
              <a:schemeClr val="accent1">
                <a:lumMod val="40000"/>
                <a:lumOff val="60000"/>
              </a:schemeClr>
            </a:solidFill>
          </a:ln>
          <a:effectLst>
            <a:outerShdw blurRad="50800" dist="38100" dir="2700000" algn="tl" rotWithShape="0">
              <a:prstClr val="black">
                <a:alpha val="40000"/>
              </a:prstClr>
            </a:outerShdw>
          </a:effectLst>
        </p:spPr>
        <p:txBody>
          <a:bodyPr wrap="square">
            <a:spAutoFit/>
          </a:bodyPr>
          <a:lstStyle/>
          <a:p>
            <a:r>
              <a:rPr lang="en-US" sz="1200" dirty="0">
                <a:solidFill>
                  <a:prstClr val="black"/>
                </a:solidFill>
                <a:latin typeface="Courier New" panose="02070309020205020404" pitchFamily="49" charset="0"/>
                <a:cs typeface="Courier New" panose="02070309020205020404" pitchFamily="49" charset="0"/>
              </a:rPr>
              <a:t>(config-if)# </a:t>
            </a:r>
            <a:r>
              <a:rPr lang="en-US" sz="1200" dirty="0" err="1">
                <a:solidFill>
                  <a:prstClr val="black"/>
                </a:solidFill>
                <a:latin typeface="Courier New" panose="02070309020205020404" pitchFamily="49" charset="0"/>
                <a:cs typeface="Courier New" panose="02070309020205020404" pitchFamily="49" charset="0"/>
              </a:rPr>
              <a:t>aaa</a:t>
            </a:r>
            <a:r>
              <a:rPr lang="en-US" sz="1200" dirty="0">
                <a:solidFill>
                  <a:prstClr val="black"/>
                </a:solidFill>
                <a:latin typeface="Courier New" panose="02070309020205020404" pitchFamily="49" charset="0"/>
                <a:cs typeface="Courier New" panose="02070309020205020404" pitchFamily="49" charset="0"/>
              </a:rPr>
              <a:t> authentication port-access radius-override enable</a:t>
            </a:r>
          </a:p>
        </p:txBody>
      </p:sp>
      <p:pic>
        <p:nvPicPr>
          <p:cNvPr id="6" name="Picture 5">
            <a:extLst>
              <a:ext uri="{FF2B5EF4-FFF2-40B4-BE49-F238E27FC236}">
                <a16:creationId xmlns:a16="http://schemas.microsoft.com/office/drawing/2014/main" id="{2102001A-9FA1-4BB5-A250-401BAD99179F}"/>
              </a:ext>
            </a:extLst>
          </p:cNvPr>
          <p:cNvPicPr>
            <a:picLocks noChangeAspect="1"/>
          </p:cNvPicPr>
          <p:nvPr/>
        </p:nvPicPr>
        <p:blipFill>
          <a:blip r:embed="rId2"/>
          <a:stretch>
            <a:fillRect/>
          </a:stretch>
        </p:blipFill>
        <p:spPr>
          <a:xfrm>
            <a:off x="2537304" y="1735912"/>
            <a:ext cx="8308845" cy="2426623"/>
          </a:xfrm>
          <a:prstGeom prst="rect">
            <a:avLst/>
          </a:prstGeom>
        </p:spPr>
      </p:pic>
      <p:pic>
        <p:nvPicPr>
          <p:cNvPr id="7" name="Picture 6">
            <a:extLst>
              <a:ext uri="{FF2B5EF4-FFF2-40B4-BE49-F238E27FC236}">
                <a16:creationId xmlns:a16="http://schemas.microsoft.com/office/drawing/2014/main" id="{EFFFD7AA-B444-4E88-84F2-AC1D2C6FF8B2}"/>
              </a:ext>
            </a:extLst>
          </p:cNvPr>
          <p:cNvPicPr>
            <a:picLocks noChangeAspect="1"/>
          </p:cNvPicPr>
          <p:nvPr/>
        </p:nvPicPr>
        <p:blipFill>
          <a:blip r:embed="rId3"/>
          <a:stretch>
            <a:fillRect/>
          </a:stretch>
        </p:blipFill>
        <p:spPr>
          <a:xfrm>
            <a:off x="2497598" y="4557775"/>
            <a:ext cx="7757832" cy="1897544"/>
          </a:xfrm>
          <a:prstGeom prst="rect">
            <a:avLst/>
          </a:prstGeom>
        </p:spPr>
      </p:pic>
    </p:spTree>
    <p:extLst>
      <p:ext uri="{BB962C8B-B14F-4D97-AF65-F5344CB8AC3E}">
        <p14:creationId xmlns:p14="http://schemas.microsoft.com/office/powerpoint/2010/main" val="192535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02E-D278-44C1-88E2-D5C4EDE6683D}"/>
              </a:ext>
            </a:extLst>
          </p:cNvPr>
          <p:cNvSpPr>
            <a:spLocks noGrp="1"/>
          </p:cNvSpPr>
          <p:nvPr>
            <p:ph type="title"/>
          </p:nvPr>
        </p:nvSpPr>
        <p:spPr/>
        <p:txBody>
          <a:bodyPr/>
          <a:lstStyle/>
          <a:p>
            <a:r>
              <a:rPr lang="en-US" sz="3200" b="1" dirty="0">
                <a:solidFill>
                  <a:schemeClr val="accent1"/>
                </a:solidFill>
              </a:rPr>
              <a:t>CX 10.8: Radius Overridden / Mixed Role</a:t>
            </a:r>
            <a:endParaRPr lang="en-GB" dirty="0"/>
          </a:p>
        </p:txBody>
      </p:sp>
      <p:graphicFrame>
        <p:nvGraphicFramePr>
          <p:cNvPr id="5" name="Table 4">
            <a:extLst>
              <a:ext uri="{FF2B5EF4-FFF2-40B4-BE49-F238E27FC236}">
                <a16:creationId xmlns:a16="http://schemas.microsoft.com/office/drawing/2014/main" id="{504FF5EE-F958-406E-9261-32AD24F1D3A0}"/>
              </a:ext>
            </a:extLst>
          </p:cNvPr>
          <p:cNvGraphicFramePr>
            <a:graphicFrameLocks noGrp="1"/>
          </p:cNvGraphicFramePr>
          <p:nvPr/>
        </p:nvGraphicFramePr>
        <p:xfrm>
          <a:off x="1066800" y="1752600"/>
          <a:ext cx="7950173" cy="2590399"/>
        </p:xfrm>
        <a:graphic>
          <a:graphicData uri="http://schemas.openxmlformats.org/drawingml/2006/table">
            <a:tbl>
              <a:tblPr firstRow="1" bandRow="1">
                <a:tableStyleId>{21E4AEA4-8DFA-4A89-87EB-49C32662AFE0}</a:tableStyleId>
              </a:tblPr>
              <a:tblGrid>
                <a:gridCol w="3666173">
                  <a:extLst>
                    <a:ext uri="{9D8B030D-6E8A-4147-A177-3AD203B41FA5}">
                      <a16:colId xmlns:a16="http://schemas.microsoft.com/office/drawing/2014/main" val="2524043557"/>
                    </a:ext>
                  </a:extLst>
                </a:gridCol>
                <a:gridCol w="2142000">
                  <a:extLst>
                    <a:ext uri="{9D8B030D-6E8A-4147-A177-3AD203B41FA5}">
                      <a16:colId xmlns:a16="http://schemas.microsoft.com/office/drawing/2014/main" val="1671041057"/>
                    </a:ext>
                  </a:extLst>
                </a:gridCol>
                <a:gridCol w="2142000">
                  <a:extLst>
                    <a:ext uri="{9D8B030D-6E8A-4147-A177-3AD203B41FA5}">
                      <a16:colId xmlns:a16="http://schemas.microsoft.com/office/drawing/2014/main" val="3937524961"/>
                    </a:ext>
                  </a:extLst>
                </a:gridCol>
              </a:tblGrid>
              <a:tr h="400629">
                <a:tc>
                  <a:txBody>
                    <a:bodyPr/>
                    <a:lstStyle/>
                    <a:p>
                      <a:pPr marL="0" marR="0">
                        <a:spcBef>
                          <a:spcPts val="0"/>
                        </a:spcBef>
                        <a:spcAft>
                          <a:spcPts val="0"/>
                        </a:spcAft>
                      </a:pPr>
                      <a:r>
                        <a:rPr lang="en-GB" sz="1200" b="1" kern="1200" dirty="0">
                          <a:solidFill>
                            <a:schemeClr val="lt1"/>
                          </a:solidFill>
                          <a:latin typeface="+mn-lt"/>
                          <a:ea typeface="+mn-ea"/>
                          <a:cs typeface="+mn-cs"/>
                        </a:rPr>
                        <a:t>Validated Radius </a:t>
                      </a:r>
                      <a:r>
                        <a:rPr lang="en-US" sz="1200" b="1" kern="1200" dirty="0">
                          <a:solidFill>
                            <a:schemeClr val="lt1"/>
                          </a:solidFill>
                          <a:latin typeface="+mn-lt"/>
                          <a:ea typeface="+mn-ea"/>
                          <a:cs typeface="+mn-cs"/>
                        </a:rPr>
                        <a:t>Overridden</a:t>
                      </a:r>
                      <a:r>
                        <a:rPr lang="en-GB" sz="1200" b="1" kern="1200" dirty="0">
                          <a:solidFill>
                            <a:schemeClr val="lt1"/>
                          </a:solidFill>
                          <a:latin typeface="+mn-lt"/>
                          <a:ea typeface="+mn-ea"/>
                          <a:cs typeface="+mn-cs"/>
                        </a:rPr>
                        <a:t> attributes</a:t>
                      </a:r>
                    </a:p>
                  </a:txBody>
                  <a:tcPr marL="68580" marR="68580" marT="0" marB="0" anchor="ctr">
                    <a:solidFill>
                      <a:schemeClr val="accent1"/>
                    </a:solidFill>
                  </a:tcPr>
                </a:tc>
                <a:tc>
                  <a:txBody>
                    <a:bodyPr/>
                    <a:lstStyle/>
                    <a:p>
                      <a:pPr marL="0" marR="0" algn="ctr">
                        <a:spcBef>
                          <a:spcPts val="0"/>
                        </a:spcBef>
                        <a:spcAft>
                          <a:spcPts val="0"/>
                        </a:spcAft>
                      </a:pPr>
                      <a:r>
                        <a:rPr lang="en-GB" sz="1200" b="1" kern="1200" dirty="0">
                          <a:solidFill>
                            <a:schemeClr val="lt1"/>
                          </a:solidFill>
                          <a:latin typeface="+mn-lt"/>
                          <a:ea typeface="+mn-ea"/>
                          <a:cs typeface="+mn-cs"/>
                        </a:rPr>
                        <a:t>Local User Role</a:t>
                      </a:r>
                    </a:p>
                  </a:txBody>
                  <a:tcPr marL="68580" marR="68580" marT="0" marB="0" anchor="ctr">
                    <a:solidFill>
                      <a:schemeClr val="accent1"/>
                    </a:solidFill>
                  </a:tcPr>
                </a:tc>
                <a:tc>
                  <a:txBody>
                    <a:bodyPr/>
                    <a:lstStyle/>
                    <a:p>
                      <a:pPr marL="0" marR="0" algn="ctr">
                        <a:spcBef>
                          <a:spcPts val="0"/>
                        </a:spcBef>
                        <a:spcAft>
                          <a:spcPts val="0"/>
                        </a:spcAft>
                      </a:pPr>
                      <a:r>
                        <a:rPr lang="en-US" sz="1200" b="1" kern="1200" dirty="0">
                          <a:solidFill>
                            <a:schemeClr val="lt1"/>
                          </a:solidFill>
                          <a:latin typeface="+mn-lt"/>
                          <a:ea typeface="+mn-ea"/>
                          <a:cs typeface="+mn-cs"/>
                        </a:rPr>
                        <a:t>Downloadable User Role</a:t>
                      </a:r>
                      <a:endParaRPr lang="en-GB" sz="1200" b="1" kern="1200" dirty="0">
                        <a:solidFill>
                          <a:schemeClr val="lt1"/>
                        </a:solidFill>
                        <a:latin typeface="+mn-lt"/>
                        <a:ea typeface="+mn-ea"/>
                        <a:cs typeface="+mn-cs"/>
                      </a:endParaRPr>
                    </a:p>
                  </a:txBody>
                  <a:tcPr marL="68580" marR="68580" marT="0" marB="0" anchor="ctr">
                    <a:solidFill>
                      <a:schemeClr val="accent1"/>
                    </a:solidFill>
                  </a:tcPr>
                </a:tc>
                <a:extLst>
                  <a:ext uri="{0D108BD9-81ED-4DB2-BD59-A6C34878D82A}">
                    <a16:rowId xmlns:a16="http://schemas.microsoft.com/office/drawing/2014/main" val="386394713"/>
                  </a:ext>
                </a:extLst>
              </a:tr>
              <a:tr h="20900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Framed-MTU</a:t>
                      </a:r>
                    </a:p>
                  </a:txBody>
                  <a:tcPr marL="68580" marR="68580" marT="0" marB="0" anchor="ctr"/>
                </a:tc>
                <a:tc>
                  <a:txBody>
                    <a:bodyPr/>
                    <a:lstStyle/>
                    <a:p>
                      <a:pPr marL="0" marR="0" algn="ctr" defTabSz="914400" rtl="0" eaLnBrk="1" latinLnBrk="0" hangingPunct="1">
                        <a:spcBef>
                          <a:spcPts val="0"/>
                        </a:spcBef>
                        <a:spcAft>
                          <a:spcPts val="0"/>
                        </a:spcAft>
                      </a:pPr>
                      <a:r>
                        <a:rPr lang="en-GB" sz="1200" kern="1200" dirty="0">
                          <a:solidFill>
                            <a:schemeClr val="dk1"/>
                          </a:solidFill>
                          <a:latin typeface="+mn-lt"/>
                          <a:ea typeface="+mn-ea"/>
                          <a:cs typeface="+mn-cs"/>
                        </a:rPr>
                        <a:t>Y</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N</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440533060"/>
                  </a:ext>
                </a:extLst>
              </a:tr>
              <a:tr h="219160">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Session-Timeout</a:t>
                      </a:r>
                    </a:p>
                  </a:txBody>
                  <a:tcPr marL="68580" marR="68580" marT="0" marB="0" anchor="ctr"/>
                </a:tc>
                <a:tc>
                  <a:txBody>
                    <a:bodyPr/>
                    <a:lstStyle/>
                    <a:p>
                      <a:pPr marL="0" marR="0" algn="ctr" defTabSz="914400" rtl="0" eaLnBrk="1" latinLnBrk="0" hangingPunct="1">
                        <a:spcBef>
                          <a:spcPts val="0"/>
                        </a:spcBef>
                        <a:spcAft>
                          <a:spcPts val="0"/>
                        </a:spcAft>
                      </a:pPr>
                      <a:r>
                        <a:rPr lang="en-GB" sz="1200" kern="1200" dirty="0">
                          <a:solidFill>
                            <a:schemeClr val="dk1"/>
                          </a:solidFill>
                          <a:latin typeface="+mn-lt"/>
                          <a:ea typeface="+mn-ea"/>
                          <a:cs typeface="+mn-cs"/>
                        </a:rPr>
                        <a:t>Y</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N</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214685925"/>
                  </a:ext>
                </a:extLst>
              </a:tr>
              <a:tr h="24466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Egress-VLAN-ID</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449877770"/>
                  </a:ext>
                </a:extLst>
              </a:tr>
              <a:tr h="24466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Egress-VLAN-Name</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713702422"/>
                  </a:ext>
                </a:extLst>
              </a:tr>
              <a:tr h="24466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Tunnel-Private-Group-ID</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N</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525715787"/>
                  </a:ext>
                </a:extLst>
              </a:tr>
              <a:tr h="24466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Aruba-Captive-Portal-URL</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009626063"/>
                  </a:ext>
                </a:extLst>
              </a:tr>
              <a:tr h="24466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Aruba-UBT-Gateway-Role</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335583965"/>
                  </a:ext>
                </a:extLst>
              </a:tr>
              <a:tr h="244667">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Aruba-Gateway-Zone</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546674143"/>
                  </a:ext>
                </a:extLst>
              </a:tr>
              <a:tr h="293601">
                <a:tc>
                  <a:txBody>
                    <a:bodyPr/>
                    <a:lstStyle/>
                    <a:p>
                      <a:pPr marL="0" marR="0" algn="l" defTabSz="914400" rtl="0" eaLnBrk="1" latinLnBrk="0" hangingPunct="1">
                        <a:spcBef>
                          <a:spcPts val="0"/>
                        </a:spcBef>
                        <a:spcAft>
                          <a:spcPts val="0"/>
                        </a:spcAft>
                      </a:pPr>
                      <a:r>
                        <a:rPr lang="en-GB" sz="1200" kern="1200" dirty="0">
                          <a:solidFill>
                            <a:schemeClr val="dk1"/>
                          </a:solidFill>
                          <a:latin typeface="+mn-lt"/>
                          <a:ea typeface="+mn-ea"/>
                          <a:cs typeface="+mn-cs"/>
                        </a:rPr>
                        <a:t>Aruba-UBT-Gateway-CPPM-Role</a:t>
                      </a: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 </a:t>
                      </a:r>
                      <a:endParaRPr lang="en-GB" sz="12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1200" kern="1200" dirty="0">
                          <a:solidFill>
                            <a:schemeClr val="dk1"/>
                          </a:solidFill>
                          <a:latin typeface="+mn-lt"/>
                          <a:ea typeface="+mn-ea"/>
                          <a:cs typeface="+mn-cs"/>
                        </a:rPr>
                        <a:t>Y</a:t>
                      </a:r>
                      <a:endParaRPr lang="en-GB"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253917052"/>
                  </a:ext>
                </a:extLst>
              </a:tr>
            </a:tbl>
          </a:graphicData>
        </a:graphic>
      </p:graphicFrame>
      <p:graphicFrame>
        <p:nvGraphicFramePr>
          <p:cNvPr id="4" name="Object 3">
            <a:hlinkClick r:id="" action="ppaction://ole?verb=1"/>
            <a:extLst>
              <a:ext uri="{FF2B5EF4-FFF2-40B4-BE49-F238E27FC236}">
                <a16:creationId xmlns:a16="http://schemas.microsoft.com/office/drawing/2014/main" id="{E8E391F7-9033-4F23-B3A5-286B1E86CDF4}"/>
              </a:ext>
            </a:extLst>
          </p:cNvPr>
          <p:cNvGraphicFramePr>
            <a:graphicFrameLocks noChangeAspect="1"/>
          </p:cNvGraphicFramePr>
          <p:nvPr/>
        </p:nvGraphicFramePr>
        <p:xfrm>
          <a:off x="9753600" y="4572000"/>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480" progId="Excel.Sheet.12">
                  <p:embed/>
                </p:oleObj>
              </mc:Choice>
              <mc:Fallback>
                <p:oleObj name="Worksheet" showAsIcon="1" r:id="rId2" imgW="914400" imgH="771480" progId="Excel.Sheet.12">
                  <p:embed/>
                  <p:pic>
                    <p:nvPicPr>
                      <p:cNvPr id="4" name="Object 3">
                        <a:hlinkClick r:id="" action="ppaction://ole?verb=1"/>
                        <a:extLst>
                          <a:ext uri="{FF2B5EF4-FFF2-40B4-BE49-F238E27FC236}">
                            <a16:creationId xmlns:a16="http://schemas.microsoft.com/office/drawing/2014/main" id="{E8E391F7-9033-4F23-B3A5-286B1E86CDF4}"/>
                          </a:ext>
                        </a:extLst>
                      </p:cNvPr>
                      <p:cNvPicPr/>
                      <p:nvPr/>
                    </p:nvPicPr>
                    <p:blipFill>
                      <a:blip r:embed="rId3"/>
                      <a:stretch>
                        <a:fillRect/>
                      </a:stretch>
                    </p:blipFill>
                    <p:spPr>
                      <a:xfrm>
                        <a:off x="9753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89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10137777" cy="2667001"/>
          </a:xfrm>
        </p:spPr>
        <p:txBody>
          <a:bodyPr/>
          <a:lstStyle/>
          <a:p>
            <a:r>
              <a:rPr lang="en-US" dirty="0" err="1"/>
              <a:t>Trubleshooting</a:t>
            </a:r>
            <a:endParaRPr lang="en-US" dirty="0"/>
          </a:p>
        </p:txBody>
      </p:sp>
      <p:sp>
        <p:nvSpPr>
          <p:cNvPr id="5" name="Subtitle 4">
            <a:extLst>
              <a:ext uri="{FF2B5EF4-FFF2-40B4-BE49-F238E27FC236}">
                <a16:creationId xmlns:a16="http://schemas.microsoft.com/office/drawing/2014/main" id="{138FD8A1-A8F1-2846-BEBC-A9D1381B296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5391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6D55-6C2A-4328-B2C2-F595EBC8A100}"/>
              </a:ext>
            </a:extLst>
          </p:cNvPr>
          <p:cNvSpPr>
            <a:spLocks noGrp="1"/>
          </p:cNvSpPr>
          <p:nvPr>
            <p:ph type="title"/>
          </p:nvPr>
        </p:nvSpPr>
        <p:spPr/>
        <p:txBody>
          <a:bodyPr/>
          <a:lstStyle/>
          <a:p>
            <a:r>
              <a:rPr lang="en-US" dirty="0"/>
              <a:t>Troubleshooting - Mirror</a:t>
            </a:r>
            <a:endParaRPr lang="en-GB" dirty="0"/>
          </a:p>
        </p:txBody>
      </p:sp>
      <p:sp>
        <p:nvSpPr>
          <p:cNvPr id="3" name="Content Placeholder 2">
            <a:extLst>
              <a:ext uri="{FF2B5EF4-FFF2-40B4-BE49-F238E27FC236}">
                <a16:creationId xmlns:a16="http://schemas.microsoft.com/office/drawing/2014/main" id="{1F667FEA-3BF0-49FA-B108-F3C86DC8EB89}"/>
              </a:ext>
            </a:extLst>
          </p:cNvPr>
          <p:cNvSpPr>
            <a:spLocks noGrp="1"/>
          </p:cNvSpPr>
          <p:nvPr>
            <p:ph sz="half" idx="1"/>
          </p:nvPr>
        </p:nvSpPr>
        <p:spPr/>
        <p:txBody>
          <a:bodyPr>
            <a:normAutofit/>
          </a:bodyPr>
          <a:lstStyle/>
          <a:p>
            <a:pPr marL="0" indent="0">
              <a:buNone/>
            </a:pPr>
            <a:r>
              <a:rPr lang="en-US" sz="1400" b="1" dirty="0"/>
              <a:t>Mirror session 1 </a:t>
            </a:r>
          </a:p>
          <a:p>
            <a:pPr marL="0" indent="0">
              <a:buNone/>
            </a:pPr>
            <a:r>
              <a:rPr lang="en-US" sz="1400" dirty="0"/>
              <a:t>Source interface 1/1/1 both</a:t>
            </a:r>
          </a:p>
          <a:p>
            <a:pPr marL="0" indent="0">
              <a:buNone/>
            </a:pPr>
            <a:r>
              <a:rPr lang="en-US" sz="1400" dirty="0"/>
              <a:t>Destination CPU</a:t>
            </a:r>
          </a:p>
          <a:p>
            <a:pPr marL="0" indent="0">
              <a:buNone/>
            </a:pPr>
            <a:r>
              <a:rPr lang="en-US" sz="1400" b="1" dirty="0"/>
              <a:t>enable</a:t>
            </a:r>
          </a:p>
          <a:p>
            <a:pPr marL="0" indent="0">
              <a:buNone/>
            </a:pPr>
            <a:endParaRPr lang="en-GB" sz="1400" dirty="0"/>
          </a:p>
          <a:p>
            <a:pPr marL="0" indent="0">
              <a:buNone/>
            </a:pPr>
            <a:r>
              <a:rPr lang="en-GB" sz="1400" b="1" dirty="0" err="1"/>
              <a:t>diag</a:t>
            </a:r>
            <a:r>
              <a:rPr lang="en-GB" sz="1400" b="1" dirty="0"/>
              <a:t> utilities </a:t>
            </a:r>
            <a:r>
              <a:rPr lang="en-GB" sz="1400" b="1" dirty="0" err="1"/>
              <a:t>tshark</a:t>
            </a:r>
            <a:r>
              <a:rPr lang="en-GB" sz="1400" b="1" dirty="0"/>
              <a:t> file</a:t>
            </a:r>
          </a:p>
          <a:p>
            <a:pPr marL="0" indent="0">
              <a:buNone/>
            </a:pPr>
            <a:endParaRPr lang="en-GB" sz="1400" b="1" dirty="0"/>
          </a:p>
          <a:p>
            <a:pPr marL="0" indent="0">
              <a:buNone/>
            </a:pPr>
            <a:r>
              <a:rPr lang="en-GB" sz="1400" b="1" dirty="0"/>
              <a:t>copy </a:t>
            </a:r>
            <a:r>
              <a:rPr lang="en-GB" sz="1400" b="1" dirty="0" err="1"/>
              <a:t>tshark-pcap</a:t>
            </a:r>
            <a:r>
              <a:rPr lang="en-GB" sz="1400" b="1" dirty="0"/>
              <a:t> tftp://10.80.2.187/djky.pcap </a:t>
            </a:r>
            <a:r>
              <a:rPr lang="en-GB" sz="1400" b="1" dirty="0" err="1"/>
              <a:t>vrf</a:t>
            </a:r>
            <a:r>
              <a:rPr lang="en-GB" sz="1400" b="1" dirty="0"/>
              <a:t> </a:t>
            </a:r>
            <a:r>
              <a:rPr lang="en-GB" sz="1400" b="1" dirty="0" err="1"/>
              <a:t>mgmt</a:t>
            </a:r>
            <a:endParaRPr lang="en-GB" sz="1400" b="1" dirty="0"/>
          </a:p>
          <a:p>
            <a:pPr marL="0" indent="0">
              <a:buNone/>
            </a:pPr>
            <a:endParaRPr lang="en-GB" sz="1400" b="1" dirty="0"/>
          </a:p>
          <a:p>
            <a:pPr marL="0" indent="0">
              <a:buNone/>
            </a:pPr>
            <a:r>
              <a:rPr lang="en-GB" sz="1400" b="1" dirty="0"/>
              <a:t>Note:  Once done disable or delete mirror session</a:t>
            </a:r>
          </a:p>
        </p:txBody>
      </p:sp>
      <p:pic>
        <p:nvPicPr>
          <p:cNvPr id="10" name="Picture 9">
            <a:extLst>
              <a:ext uri="{FF2B5EF4-FFF2-40B4-BE49-F238E27FC236}">
                <a16:creationId xmlns:a16="http://schemas.microsoft.com/office/drawing/2014/main" id="{825D6738-4534-44F1-B70B-FA12DEB18F8E}"/>
              </a:ext>
            </a:extLst>
          </p:cNvPr>
          <p:cNvPicPr>
            <a:picLocks noChangeAspect="1"/>
          </p:cNvPicPr>
          <p:nvPr/>
        </p:nvPicPr>
        <p:blipFill>
          <a:blip r:embed="rId2"/>
          <a:stretch>
            <a:fillRect/>
          </a:stretch>
        </p:blipFill>
        <p:spPr>
          <a:xfrm>
            <a:off x="5766751" y="1717933"/>
            <a:ext cx="6321745" cy="3006467"/>
          </a:xfrm>
          <a:prstGeom prst="rect">
            <a:avLst/>
          </a:prstGeom>
        </p:spPr>
      </p:pic>
    </p:spTree>
    <p:extLst>
      <p:ext uri="{BB962C8B-B14F-4D97-AF65-F5344CB8AC3E}">
        <p14:creationId xmlns:p14="http://schemas.microsoft.com/office/powerpoint/2010/main" val="14103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FCBB-2B51-4E5A-AC63-F4086CA2C500}"/>
              </a:ext>
            </a:extLst>
          </p:cNvPr>
          <p:cNvSpPr>
            <a:spLocks noGrp="1"/>
          </p:cNvSpPr>
          <p:nvPr>
            <p:ph type="title"/>
          </p:nvPr>
        </p:nvSpPr>
        <p:spPr/>
        <p:txBody>
          <a:bodyPr/>
          <a:lstStyle/>
          <a:p>
            <a:r>
              <a:rPr lang="en-US" dirty="0"/>
              <a:t>Feature/Solution Troubleshooting</a:t>
            </a:r>
            <a:br>
              <a:rPr lang="en-US" dirty="0"/>
            </a:br>
            <a:r>
              <a:rPr lang="en-US" sz="2000" b="0" dirty="0"/>
              <a:t>Basic level</a:t>
            </a:r>
            <a:endParaRPr lang="en-GB" b="0" dirty="0"/>
          </a:p>
        </p:txBody>
      </p:sp>
      <p:sp>
        <p:nvSpPr>
          <p:cNvPr id="3" name="Content Placeholder 2">
            <a:extLst>
              <a:ext uri="{FF2B5EF4-FFF2-40B4-BE49-F238E27FC236}">
                <a16:creationId xmlns:a16="http://schemas.microsoft.com/office/drawing/2014/main" id="{474660B9-B4DE-4D33-B4C0-862FF87B254D}"/>
              </a:ext>
            </a:extLst>
          </p:cNvPr>
          <p:cNvSpPr>
            <a:spLocks noGrp="1"/>
          </p:cNvSpPr>
          <p:nvPr>
            <p:ph sz="half" idx="1"/>
          </p:nvPr>
        </p:nvSpPr>
        <p:spPr>
          <a:xfrm>
            <a:off x="573752" y="1717933"/>
            <a:ext cx="5303520" cy="4572000"/>
          </a:xfrm>
          <a:ln>
            <a:solidFill>
              <a:schemeClr val="accent1">
                <a:lumMod val="20000"/>
                <a:lumOff val="80000"/>
              </a:schemeClr>
            </a:solidFill>
          </a:ln>
        </p:spPr>
        <p:txBody>
          <a:bodyPr>
            <a:normAutofit/>
          </a:bodyPr>
          <a:lstStyle/>
          <a:p>
            <a:pPr marL="0" indent="0">
              <a:buNone/>
            </a:pPr>
            <a:r>
              <a:rPr lang="en-US" dirty="0">
                <a:latin typeface="Courier New" panose="02070309020205020404" pitchFamily="49" charset="0"/>
                <a:cs typeface="Courier New" panose="02070309020205020404" pitchFamily="49" charset="0"/>
              </a:rPr>
              <a:t>6300-1-VSF#</a:t>
            </a:r>
          </a:p>
          <a:p>
            <a:r>
              <a:rPr lang="en-US" dirty="0">
                <a:latin typeface="Courier New" panose="02070309020205020404" pitchFamily="49" charset="0"/>
                <a:cs typeface="Courier New" panose="02070309020205020404" pitchFamily="49" charset="0"/>
              </a:rPr>
              <a:t>show mac-address-table detail</a:t>
            </a:r>
          </a:p>
          <a:p>
            <a:r>
              <a:rPr lang="en-US" dirty="0">
                <a:latin typeface="Courier New" panose="02070309020205020404" pitchFamily="49" charset="0"/>
                <a:cs typeface="Courier New" panose="02070309020205020404" pitchFamily="49" charset="0"/>
              </a:rPr>
              <a:t>show </a:t>
            </a:r>
            <a:r>
              <a:rPr lang="en-US" dirty="0" err="1">
                <a:latin typeface="Courier New" panose="02070309020205020404" pitchFamily="49" charset="0"/>
                <a:cs typeface="Courier New" panose="02070309020205020404" pitchFamily="49" charset="0"/>
              </a:rPr>
              <a:t>lldp</a:t>
            </a:r>
            <a:r>
              <a:rPr lang="en-US" dirty="0">
                <a:latin typeface="Courier New" panose="02070309020205020404" pitchFamily="49" charset="0"/>
                <a:cs typeface="Courier New" panose="02070309020205020404" pitchFamily="49" charset="0"/>
              </a:rPr>
              <a:t> neighbor-info</a:t>
            </a:r>
          </a:p>
          <a:p>
            <a:r>
              <a:rPr lang="en-US" dirty="0">
                <a:latin typeface="Courier New" panose="02070309020205020404" pitchFamily="49" charset="0"/>
                <a:cs typeface="Courier New" panose="02070309020205020404" pitchFamily="49" charset="0"/>
              </a:rPr>
              <a:t>show </a:t>
            </a:r>
            <a:r>
              <a:rPr lang="en-US" dirty="0" err="1">
                <a:latin typeface="Courier New" panose="02070309020205020404" pitchFamily="49" charset="0"/>
                <a:cs typeface="Courier New" panose="02070309020205020404" pitchFamily="49" charset="0"/>
              </a:rPr>
              <a:t>cdp</a:t>
            </a:r>
            <a:r>
              <a:rPr lang="en-US" dirty="0">
                <a:latin typeface="Courier New" panose="02070309020205020404" pitchFamily="49" charset="0"/>
                <a:cs typeface="Courier New" panose="02070309020205020404" pitchFamily="49" charset="0"/>
              </a:rPr>
              <a:t> neighbor-info</a:t>
            </a:r>
          </a:p>
          <a:p>
            <a:r>
              <a:rPr lang="en-US" dirty="0">
                <a:latin typeface="Courier New" panose="02070309020205020404" pitchFamily="49" charset="0"/>
                <a:cs typeface="Courier New" panose="02070309020205020404" pitchFamily="49" charset="0"/>
              </a:rPr>
              <a:t>show radius-server detail</a:t>
            </a:r>
          </a:p>
          <a:p>
            <a:r>
              <a:rPr lang="en-GB" dirty="0">
                <a:latin typeface="Courier New" panose="02070309020205020404" pitchFamily="49" charset="0"/>
                <a:cs typeface="Courier New" panose="02070309020205020404" pitchFamily="49" charset="0"/>
              </a:rPr>
              <a:t>show port-access clients detail</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show </a:t>
            </a:r>
            <a:r>
              <a:rPr lang="en-US" dirty="0" err="1">
                <a:latin typeface="Courier New" panose="02070309020205020404" pitchFamily="49" charset="0"/>
                <a:cs typeface="Courier New" panose="02070309020205020404" pitchFamily="49" charset="0"/>
              </a:rPr>
              <a:t>aaa</a:t>
            </a:r>
            <a:r>
              <a:rPr lang="en-US" dirty="0">
                <a:latin typeface="Courier New" panose="02070309020205020404" pitchFamily="49" charset="0"/>
                <a:cs typeface="Courier New" panose="02070309020205020404" pitchFamily="49" charset="0"/>
              </a:rPr>
              <a:t> authentication port-access dot1x authenticator interface all client-status</a:t>
            </a:r>
          </a:p>
          <a:p>
            <a:r>
              <a:rPr lang="en-US" dirty="0">
                <a:latin typeface="Courier New" panose="02070309020205020404" pitchFamily="49" charset="0"/>
                <a:cs typeface="Courier New" panose="02070309020205020404" pitchFamily="49" charset="0"/>
              </a:rPr>
              <a:t>show </a:t>
            </a:r>
            <a:r>
              <a:rPr lang="en-US" dirty="0" err="1">
                <a:latin typeface="Courier New" panose="02070309020205020404" pitchFamily="49" charset="0"/>
                <a:cs typeface="Courier New" panose="02070309020205020404" pitchFamily="49" charset="0"/>
              </a:rPr>
              <a:t>aaa</a:t>
            </a:r>
            <a:r>
              <a:rPr lang="en-US" dirty="0">
                <a:latin typeface="Courier New" panose="02070309020205020404" pitchFamily="49" charset="0"/>
                <a:cs typeface="Courier New" panose="02070309020205020404" pitchFamily="49" charset="0"/>
              </a:rPr>
              <a:t> authentication port-access mac-auth interface all client-status</a:t>
            </a:r>
          </a:p>
          <a:p>
            <a:r>
              <a:rPr lang="en-US" dirty="0">
                <a:latin typeface="Courier New" panose="02070309020205020404" pitchFamily="49" charset="0"/>
                <a:cs typeface="Courier New" panose="02070309020205020404" pitchFamily="49" charset="0"/>
              </a:rPr>
              <a:t>show </a:t>
            </a:r>
            <a:r>
              <a:rPr lang="en-US" dirty="0" err="1">
                <a:latin typeface="Courier New" panose="02070309020205020404" pitchFamily="49" charset="0"/>
                <a:cs typeface="Courier New" panose="02070309020205020404" pitchFamily="49" charset="0"/>
              </a:rPr>
              <a:t>aaa</a:t>
            </a:r>
            <a:r>
              <a:rPr lang="en-US" dirty="0">
                <a:latin typeface="Courier New" panose="02070309020205020404" pitchFamily="49" charset="0"/>
                <a:cs typeface="Courier New" panose="02070309020205020404" pitchFamily="49" charset="0"/>
              </a:rPr>
              <a:t> authentication port-access interface all client-status</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GB" dirty="0"/>
          </a:p>
        </p:txBody>
      </p:sp>
      <p:sp>
        <p:nvSpPr>
          <p:cNvPr id="4" name="Content Placeholder 3">
            <a:extLst>
              <a:ext uri="{FF2B5EF4-FFF2-40B4-BE49-F238E27FC236}">
                <a16:creationId xmlns:a16="http://schemas.microsoft.com/office/drawing/2014/main" id="{7EFA3731-0E1D-4EBC-80ED-D6B23305EA69}"/>
              </a:ext>
            </a:extLst>
          </p:cNvPr>
          <p:cNvSpPr>
            <a:spLocks noGrp="1"/>
          </p:cNvSpPr>
          <p:nvPr>
            <p:ph sz="half" idx="2"/>
          </p:nvPr>
        </p:nvSpPr>
        <p:spPr>
          <a:ln>
            <a:solidFill>
              <a:schemeClr val="accent1">
                <a:lumMod val="20000"/>
                <a:lumOff val="80000"/>
              </a:schemeClr>
            </a:solidFill>
          </a:ln>
        </p:spPr>
        <p:txBody>
          <a:bodyPr>
            <a:normAutofit fontScale="77500" lnSpcReduction="20000"/>
          </a:bodyPr>
          <a:lstStyle/>
          <a:p>
            <a:pPr marL="0" indent="0">
              <a:buNone/>
            </a:pPr>
            <a:r>
              <a:rPr lang="en-GB" dirty="0">
                <a:latin typeface="Courier New" panose="02070309020205020404" pitchFamily="49" charset="0"/>
                <a:cs typeface="Courier New" panose="02070309020205020404" pitchFamily="49" charset="0"/>
              </a:rPr>
              <a:t>6300-1-VSF# </a:t>
            </a:r>
          </a:p>
          <a:p>
            <a:pPr marL="0" indent="0">
              <a:buNone/>
            </a:pPr>
            <a:r>
              <a:rPr lang="fr-FR" dirty="0">
                <a:latin typeface="Courier New" panose="02070309020205020404" pitchFamily="49" charset="0"/>
                <a:cs typeface="Courier New" panose="02070309020205020404" pitchFamily="49" charset="0"/>
              </a:rPr>
              <a:t>show </a:t>
            </a:r>
            <a:r>
              <a:rPr lang="fr-FR" dirty="0" err="1">
                <a:latin typeface="Courier New" panose="02070309020205020404" pitchFamily="49" charset="0"/>
                <a:cs typeface="Courier New" panose="02070309020205020404" pitchFamily="49" charset="0"/>
              </a:rPr>
              <a:t>events</a:t>
            </a:r>
            <a:r>
              <a:rPr lang="fr-FR" dirty="0">
                <a:latin typeface="Courier New" panose="02070309020205020404" pitchFamily="49" charset="0"/>
                <a:cs typeface="Courier New" panose="02070309020205020404" pitchFamily="49" charset="0"/>
              </a:rPr>
              <a:t> -r -d port-</a:t>
            </a:r>
            <a:r>
              <a:rPr lang="fr-FR" dirty="0" err="1">
                <a:latin typeface="Courier New" panose="02070309020205020404" pitchFamily="49" charset="0"/>
                <a:cs typeface="Courier New" panose="02070309020205020404" pitchFamily="49" charset="0"/>
              </a:rPr>
              <a:t>accessd</a:t>
            </a:r>
            <a:endParaRPr lang="fr-FR" dirty="0">
              <a:latin typeface="Courier New" panose="02070309020205020404" pitchFamily="49" charset="0"/>
              <a:cs typeface="Courier New" panose="02070309020205020404" pitchFamily="49" charset="0"/>
            </a:endParaRPr>
          </a:p>
          <a:p>
            <a:pPr marL="0" indent="0">
              <a:buNone/>
            </a:pPr>
            <a:endParaRPr lang="fr-FR" dirty="0">
              <a:latin typeface="Courier New" panose="02070309020205020404" pitchFamily="49" charset="0"/>
              <a:cs typeface="Courier New" panose="02070309020205020404" pitchFamily="49" charset="0"/>
            </a:endParaRPr>
          </a:p>
          <a:p>
            <a:pPr fontAlgn="base"/>
            <a:r>
              <a:rPr lang="en-US" b="1" dirty="0" err="1">
                <a:latin typeface="Courier New" panose="02070309020205020404" pitchFamily="49" charset="0"/>
                <a:cs typeface="Courier New" panose="02070309020205020404" pitchFamily="49" charset="0"/>
              </a:rPr>
              <a:t>Daigdump</a:t>
            </a:r>
            <a:r>
              <a:rPr lang="en-US" b="1" dirty="0">
                <a:latin typeface="Courier New" panose="02070309020205020404" pitchFamily="49" charset="0"/>
                <a:cs typeface="Courier New" panose="02070309020205020404" pitchFamily="49" charset="0"/>
              </a:rPr>
              <a:t> </a:t>
            </a:r>
          </a:p>
          <a:p>
            <a:pPr marL="0" indent="0" fontAlgn="base">
              <a:buNone/>
            </a:pPr>
            <a:r>
              <a:rPr lang="en-US" dirty="0">
                <a:latin typeface="Courier New" panose="02070309020205020404" pitchFamily="49" charset="0"/>
                <a:cs typeface="Courier New" panose="02070309020205020404" pitchFamily="49" charset="0"/>
              </a:rPr>
              <a:t>6300-1-VSF# diagnostics </a:t>
            </a:r>
          </a:p>
          <a:p>
            <a:pPr marL="0" indent="0" fontAlgn="base">
              <a:buNone/>
            </a:pPr>
            <a:r>
              <a:rPr lang="en-US" dirty="0" err="1">
                <a:latin typeface="Courier New" panose="02070309020205020404" pitchFamily="49" charset="0"/>
                <a:cs typeface="Courier New" panose="02070309020205020404" pitchFamily="49" charset="0"/>
              </a:rPr>
              <a:t>diag</a:t>
            </a:r>
            <a:r>
              <a:rPr lang="en-US" dirty="0">
                <a:latin typeface="Courier New" panose="02070309020205020404" pitchFamily="49" charset="0"/>
                <a:cs typeface="Courier New" panose="02070309020205020404" pitchFamily="49" charset="0"/>
              </a:rPr>
              <a:t>-dump port-access basic </a:t>
            </a:r>
          </a:p>
          <a:p>
            <a:pPr marL="0" indent="0" fontAlgn="base">
              <a:buNone/>
            </a:pPr>
            <a:r>
              <a:rPr lang="en-US" dirty="0" err="1">
                <a:latin typeface="Courier New" panose="02070309020205020404" pitchFamily="49" charset="0"/>
                <a:cs typeface="Courier New" panose="02070309020205020404" pitchFamily="49" charset="0"/>
              </a:rPr>
              <a:t>diag</a:t>
            </a:r>
            <a:r>
              <a:rPr lang="en-US" dirty="0">
                <a:latin typeface="Courier New" panose="02070309020205020404" pitchFamily="49" charset="0"/>
                <a:cs typeface="Courier New" panose="02070309020205020404" pitchFamily="49" charset="0"/>
              </a:rPr>
              <a:t>-dump dot1x-authenticator basic </a:t>
            </a:r>
          </a:p>
          <a:p>
            <a:pPr marL="0" indent="0" fontAlgn="base">
              <a:buNone/>
            </a:pPr>
            <a:r>
              <a:rPr lang="en-US" dirty="0" err="1">
                <a:latin typeface="Courier New" panose="02070309020205020404" pitchFamily="49" charset="0"/>
                <a:cs typeface="Courier New" panose="02070309020205020404" pitchFamily="49" charset="0"/>
              </a:rPr>
              <a:t>diag</a:t>
            </a:r>
            <a:r>
              <a:rPr lang="en-US" dirty="0">
                <a:latin typeface="Courier New" panose="02070309020205020404" pitchFamily="49" charset="0"/>
                <a:cs typeface="Courier New" panose="02070309020205020404" pitchFamily="49" charset="0"/>
              </a:rPr>
              <a:t>-dump mac-auth basic </a:t>
            </a:r>
          </a:p>
          <a:p>
            <a:r>
              <a:rPr lang="en-GB" b="1" dirty="0">
                <a:latin typeface="Courier New" panose="02070309020205020404" pitchFamily="49" charset="0"/>
                <a:cs typeface="Courier New" panose="02070309020205020404" pitchFamily="49" charset="0"/>
              </a:rPr>
              <a:t>Debugs</a:t>
            </a:r>
          </a:p>
          <a:p>
            <a:pPr marL="0" indent="0">
              <a:buNone/>
            </a:pPr>
            <a:r>
              <a:rPr lang="en-US" sz="1600" dirty="0">
                <a:latin typeface="Courier New" panose="02070309020205020404" pitchFamily="49" charset="0"/>
                <a:cs typeface="Courier New" panose="02070309020205020404" pitchFamily="49" charset="0"/>
              </a:rPr>
              <a:t>6300-1-VSF#</a:t>
            </a:r>
          </a:p>
          <a:p>
            <a:pPr marL="0" indent="0">
              <a:buNone/>
            </a:pPr>
            <a:r>
              <a:rPr lang="en-GB" sz="1600" dirty="0">
                <a:latin typeface="Courier New" panose="02070309020205020404" pitchFamily="49" charset="0"/>
                <a:cs typeface="Courier New" panose="02070309020205020404" pitchFamily="49" charset="0"/>
              </a:rPr>
              <a:t>debug radius all</a:t>
            </a:r>
          </a:p>
          <a:p>
            <a:pPr marL="0" indent="0">
              <a:buNone/>
            </a:pPr>
            <a:r>
              <a:rPr lang="en-GB" sz="1600" dirty="0">
                <a:latin typeface="Courier New" panose="02070309020205020404" pitchFamily="49" charset="0"/>
                <a:cs typeface="Courier New" panose="02070309020205020404" pitchFamily="49" charset="0"/>
              </a:rPr>
              <a:t>debug port access all</a:t>
            </a:r>
          </a:p>
          <a:p>
            <a:pPr marL="0" indent="0">
              <a:buNone/>
            </a:pPr>
            <a:r>
              <a:rPr lang="en-GB" sz="1600" dirty="0">
                <a:latin typeface="Courier New" panose="02070309020205020404" pitchFamily="49" charset="0"/>
                <a:cs typeface="Courier New" panose="02070309020205020404" pitchFamily="49" charset="0"/>
              </a:rPr>
              <a:t>debug destination buffer</a:t>
            </a:r>
          </a:p>
          <a:p>
            <a:pPr marL="0" indent="0">
              <a:buNone/>
            </a:pPr>
            <a:endParaRPr lang="en-GB"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6300-1-VSF#</a:t>
            </a:r>
          </a:p>
          <a:p>
            <a:pPr marL="0" indent="0">
              <a:buNone/>
            </a:pPr>
            <a:r>
              <a:rPr lang="en-GB" sz="1600" dirty="0">
                <a:latin typeface="Courier New" panose="02070309020205020404" pitchFamily="49" charset="0"/>
                <a:cs typeface="Courier New" panose="02070309020205020404" pitchFamily="49" charset="0"/>
              </a:rPr>
              <a:t>show debug buffer</a:t>
            </a:r>
          </a:p>
          <a:p>
            <a:pPr marL="0" indent="0">
              <a:buNone/>
            </a:pPr>
            <a:endParaRPr lang="fr-FR" dirty="0">
              <a:latin typeface="Courier New" panose="02070309020205020404" pitchFamily="49" charset="0"/>
              <a:cs typeface="Courier New" panose="02070309020205020404" pitchFamily="49" charset="0"/>
            </a:endParaRPr>
          </a:p>
          <a:p>
            <a:pPr marL="0" indent="0">
              <a:buNone/>
            </a:pPr>
            <a:endParaRPr lang="en-GB"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298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Troubleshooting</a:t>
            </a:r>
          </a:p>
        </p:txBody>
      </p:sp>
      <p:sp>
        <p:nvSpPr>
          <p:cNvPr id="7" name="Content Placeholder 4">
            <a:extLst>
              <a:ext uri="{FF2B5EF4-FFF2-40B4-BE49-F238E27FC236}">
                <a16:creationId xmlns:a16="http://schemas.microsoft.com/office/drawing/2014/main" id="{1FFC2E12-379C-49C0-82A6-ECE000A237A1}"/>
              </a:ext>
            </a:extLst>
          </p:cNvPr>
          <p:cNvSpPr>
            <a:spLocks noGrp="1"/>
          </p:cNvSpPr>
          <p:nvPr>
            <p:ph sz="half" idx="1"/>
          </p:nvPr>
        </p:nvSpPr>
        <p:spPr>
          <a:xfrm>
            <a:off x="1066800" y="1447800"/>
            <a:ext cx="5257800" cy="4572000"/>
          </a:xfrm>
        </p:spPr>
        <p:txBody>
          <a:bodyPr>
            <a:normAutofit lnSpcReduction="10000"/>
          </a:bodyPr>
          <a:lstStyle/>
          <a:p>
            <a:pPr marL="0" indent="0" algn="ctr">
              <a:buNone/>
            </a:pPr>
            <a:r>
              <a:rPr lang="en-US" u="sng" dirty="0"/>
              <a:t>CX Switch</a:t>
            </a:r>
          </a:p>
          <a:p>
            <a:r>
              <a:rPr lang="en-US" dirty="0"/>
              <a:t>show </a:t>
            </a:r>
            <a:r>
              <a:rPr lang="en-US" dirty="0" err="1"/>
              <a:t>ubt</a:t>
            </a:r>
            <a:r>
              <a:rPr lang="en-US" dirty="0"/>
              <a:t> </a:t>
            </a:r>
          </a:p>
          <a:p>
            <a:r>
              <a:rPr lang="en-US" dirty="0"/>
              <a:t>show </a:t>
            </a:r>
            <a:r>
              <a:rPr lang="en-US" dirty="0" err="1"/>
              <a:t>ubt</a:t>
            </a:r>
            <a:r>
              <a:rPr lang="en-US" dirty="0"/>
              <a:t> state</a:t>
            </a:r>
          </a:p>
          <a:p>
            <a:r>
              <a:rPr lang="en-US" dirty="0"/>
              <a:t>show </a:t>
            </a:r>
            <a:r>
              <a:rPr lang="en-US" dirty="0" err="1"/>
              <a:t>ubt</a:t>
            </a:r>
            <a:r>
              <a:rPr lang="en-US" dirty="0"/>
              <a:t> users all</a:t>
            </a:r>
          </a:p>
          <a:p>
            <a:r>
              <a:rPr lang="en-US" dirty="0"/>
              <a:t>show </a:t>
            </a:r>
            <a:r>
              <a:rPr lang="en-US" dirty="0" err="1"/>
              <a:t>ubt</a:t>
            </a:r>
            <a:r>
              <a:rPr lang="en-US" dirty="0"/>
              <a:t> statistics</a:t>
            </a:r>
          </a:p>
          <a:p>
            <a:r>
              <a:rPr lang="en-US" dirty="0"/>
              <a:t>show </a:t>
            </a:r>
            <a:r>
              <a:rPr lang="en-US" dirty="0" err="1"/>
              <a:t>ubt</a:t>
            </a:r>
            <a:r>
              <a:rPr lang="en-US" dirty="0"/>
              <a:t> information</a:t>
            </a:r>
          </a:p>
          <a:p>
            <a:r>
              <a:rPr lang="en-US" dirty="0"/>
              <a:t>show </a:t>
            </a:r>
            <a:r>
              <a:rPr lang="en-US" dirty="0" err="1"/>
              <a:t>ubt</a:t>
            </a:r>
            <a:r>
              <a:rPr lang="en-US" dirty="0"/>
              <a:t> zone</a:t>
            </a:r>
          </a:p>
          <a:p>
            <a:r>
              <a:rPr lang="en-US" dirty="0"/>
              <a:t>show </a:t>
            </a:r>
            <a:r>
              <a:rPr lang="en-US" dirty="0" err="1"/>
              <a:t>ubt</a:t>
            </a:r>
            <a:r>
              <a:rPr lang="en-US" dirty="0"/>
              <a:t> brief</a:t>
            </a:r>
          </a:p>
          <a:p>
            <a:r>
              <a:rPr lang="en-US" dirty="0"/>
              <a:t>debug </a:t>
            </a:r>
            <a:r>
              <a:rPr lang="en-US" dirty="0" err="1"/>
              <a:t>ubt</a:t>
            </a:r>
            <a:r>
              <a:rPr lang="en-US" dirty="0"/>
              <a:t> all</a:t>
            </a:r>
          </a:p>
          <a:p>
            <a:r>
              <a:rPr lang="en-US" dirty="0"/>
              <a:t>debug </a:t>
            </a:r>
            <a:r>
              <a:rPr lang="en-US" dirty="0" err="1"/>
              <a:t>ubt</a:t>
            </a:r>
            <a:r>
              <a:rPr lang="en-US" dirty="0"/>
              <a:t> cp </a:t>
            </a:r>
            <a:r>
              <a:rPr lang="en-US" dirty="0" err="1"/>
              <a:t>vrf</a:t>
            </a:r>
            <a:endParaRPr lang="en-US" dirty="0"/>
          </a:p>
          <a:p>
            <a:r>
              <a:rPr lang="en-US" dirty="0"/>
              <a:t>debug </a:t>
            </a:r>
            <a:r>
              <a:rPr lang="en-US" dirty="0" err="1"/>
              <a:t>ubt</a:t>
            </a:r>
            <a:r>
              <a:rPr lang="en-US" dirty="0"/>
              <a:t> </a:t>
            </a:r>
            <a:r>
              <a:rPr lang="en-US" dirty="0" err="1"/>
              <a:t>hw</a:t>
            </a:r>
            <a:r>
              <a:rPr lang="en-US" dirty="0"/>
              <a:t> </a:t>
            </a:r>
          </a:p>
          <a:p>
            <a:r>
              <a:rPr lang="en-US" dirty="0"/>
              <a:t>debug </a:t>
            </a:r>
            <a:r>
              <a:rPr lang="en-US" dirty="0" err="1"/>
              <a:t>ubt</a:t>
            </a:r>
            <a:r>
              <a:rPr lang="en-US" dirty="0"/>
              <a:t> packet</a:t>
            </a:r>
          </a:p>
          <a:p>
            <a:r>
              <a:rPr lang="en-US" dirty="0"/>
              <a:t>show debug buffer module </a:t>
            </a:r>
            <a:r>
              <a:rPr lang="en-US" dirty="0" err="1"/>
              <a:t>ubt</a:t>
            </a:r>
            <a:r>
              <a:rPr lang="en-US" dirty="0"/>
              <a:t> | include &lt;zone name&gt;</a:t>
            </a:r>
          </a:p>
          <a:p>
            <a:pPr marL="0" indent="0">
              <a:buNone/>
            </a:pPr>
            <a:endParaRPr lang="en-US" dirty="0"/>
          </a:p>
        </p:txBody>
      </p:sp>
      <p:sp>
        <p:nvSpPr>
          <p:cNvPr id="4" name="Content Placeholder 4">
            <a:extLst>
              <a:ext uri="{FF2B5EF4-FFF2-40B4-BE49-F238E27FC236}">
                <a16:creationId xmlns:a16="http://schemas.microsoft.com/office/drawing/2014/main" id="{B8979BB9-7826-4A04-8B36-690624FD22C3}"/>
              </a:ext>
            </a:extLst>
          </p:cNvPr>
          <p:cNvSpPr txBox="1">
            <a:spLocks/>
          </p:cNvSpPr>
          <p:nvPr/>
        </p:nvSpPr>
        <p:spPr>
          <a:xfrm>
            <a:off x="6706998" y="4375740"/>
            <a:ext cx="4265802" cy="2177460"/>
          </a:xfrm>
          <a:prstGeom prst="rect">
            <a:avLst/>
          </a:prstGeom>
        </p:spPr>
        <p:txBody>
          <a:bodyPr vert="horz" lIns="0" tIns="0" rIns="0" bIns="0" rtlCol="0">
            <a:normAutofit fontScale="92500" lnSpcReduction="20000"/>
          </a:bodyPr>
          <a:lstStyle>
            <a:lvl1pPr marL="182880" indent="-182880" algn="l" defTabSz="914400" rtl="0" eaLnBrk="1" latinLnBrk="0" hangingPunct="1">
              <a:lnSpc>
                <a:spcPct val="90000"/>
              </a:lnSpc>
              <a:spcBef>
                <a:spcPts val="1200"/>
              </a:spcBef>
              <a:buFont typeface="Arial" panose="020B0604020202020204" pitchFamily="34" charset="0"/>
              <a:buChar char="–"/>
              <a:defRPr sz="1600" b="0" i="0" kern="1200">
                <a:solidFill>
                  <a:schemeClr val="tx1"/>
                </a:solidFill>
                <a:latin typeface="+mj-lt"/>
                <a:ea typeface="Open Sans Light" panose="020B0306030504020204" pitchFamily="34" charset="0"/>
                <a:cs typeface="Open Sans Light" panose="020B0306030504020204" pitchFamily="34" charset="0"/>
              </a:defRPr>
            </a:lvl1pPr>
            <a:lvl2pPr marL="411480" indent="-182880" algn="l" defTabSz="914400" rtl="0" eaLnBrk="1" latinLnBrk="0" hangingPunct="1">
              <a:lnSpc>
                <a:spcPct val="90000"/>
              </a:lnSpc>
              <a:spcBef>
                <a:spcPts val="800"/>
              </a:spcBef>
              <a:buFont typeface="Arial" panose="020B0604020202020204" pitchFamily="34" charset="0"/>
              <a:buChar char="–"/>
              <a:defRPr sz="1400" b="0" i="0" kern="1200">
                <a:solidFill>
                  <a:schemeClr val="tx1"/>
                </a:solidFill>
                <a:latin typeface="+mj-lt"/>
                <a:ea typeface="Open Sans Light" panose="020B0306030504020204" pitchFamily="34" charset="0"/>
                <a:cs typeface="Open Sans Light" panose="020B0306030504020204" pitchFamily="34" charset="0"/>
              </a:defRPr>
            </a:lvl2pPr>
            <a:lvl3pPr marL="548640" indent="-137160" algn="l" defTabSz="914400" rtl="0" eaLnBrk="1" latinLnBrk="0" hangingPunct="1">
              <a:lnSpc>
                <a:spcPct val="90000"/>
              </a:lnSpc>
              <a:spcBef>
                <a:spcPts val="600"/>
              </a:spcBef>
              <a:buFont typeface="Arial" panose="020B0604020202020204" pitchFamily="34" charset="0"/>
              <a:buChar char="–"/>
              <a:defRPr sz="1200" b="0" i="0" kern="1200">
                <a:solidFill>
                  <a:schemeClr val="tx1"/>
                </a:solidFill>
                <a:latin typeface="+mj-lt"/>
                <a:ea typeface="Open Sans Light" panose="020B0306030504020204" pitchFamily="34" charset="0"/>
                <a:cs typeface="Open Sans Light" panose="020B0306030504020204" pitchFamily="34" charset="0"/>
              </a:defRPr>
            </a:lvl3pPr>
            <a:lvl4pPr marL="731520" indent="-137160" algn="l" defTabSz="914400" rtl="0" eaLnBrk="1" latinLnBrk="0" hangingPunct="1">
              <a:lnSpc>
                <a:spcPct val="90000"/>
              </a:lnSpc>
              <a:spcBef>
                <a:spcPts val="600"/>
              </a:spcBef>
              <a:buFont typeface="Arial" panose="020B0604020202020204" pitchFamily="34" charset="0"/>
              <a:buChar char="–"/>
              <a:defRPr sz="1100" b="0" i="0" kern="1200">
                <a:solidFill>
                  <a:schemeClr val="tx1"/>
                </a:solidFill>
                <a:latin typeface="+mj-lt"/>
                <a:ea typeface="Open Sans Light" panose="020B0306030504020204" pitchFamily="34" charset="0"/>
                <a:cs typeface="Open Sans Light" panose="020B0306030504020204" pitchFamily="34" charset="0"/>
              </a:defRPr>
            </a:lvl4pPr>
            <a:lvl5pPr marL="868680" indent="-137160" algn="l" defTabSz="914400" rtl="0" eaLnBrk="1" latinLnBrk="0" hangingPunct="1">
              <a:lnSpc>
                <a:spcPct val="90000"/>
              </a:lnSpc>
              <a:spcBef>
                <a:spcPts val="600"/>
              </a:spcBef>
              <a:buFont typeface="Arial" panose="020B0604020202020204" pitchFamily="34" charset="0"/>
              <a:buChar char="–"/>
              <a:defRPr sz="1100" b="0" i="0" kern="1200">
                <a:solidFill>
                  <a:schemeClr val="tx1"/>
                </a:solidFill>
                <a:latin typeface="+mj-lt"/>
                <a:ea typeface="Open Sans Light" panose="020B0306030504020204" pitchFamily="34" charset="0"/>
                <a:cs typeface="Open Sans Light" panose="020B0306030504020204" pitchFamily="34" charset="0"/>
              </a:defRPr>
            </a:lvl5pPr>
            <a:lvl6pPr marL="105156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9pPr>
          </a:lstStyle>
          <a:p>
            <a:pPr marL="0" indent="0" algn="ctr">
              <a:buFont typeface="Arial" panose="020B0604020202020204" pitchFamily="34" charset="0"/>
              <a:buNone/>
            </a:pPr>
            <a:r>
              <a:rPr lang="en-US" u="sng" dirty="0"/>
              <a:t>Gateway</a:t>
            </a:r>
          </a:p>
          <a:p>
            <a:r>
              <a:rPr lang="en-US" dirty="0"/>
              <a:t>show tunneled-node-</a:t>
            </a:r>
            <a:r>
              <a:rPr lang="en-US" dirty="0" err="1"/>
              <a:t>mgr</a:t>
            </a:r>
            <a:r>
              <a:rPr lang="en-US" dirty="0"/>
              <a:t> tunneled-nodes</a:t>
            </a:r>
          </a:p>
          <a:p>
            <a:r>
              <a:rPr lang="en-US" dirty="0"/>
              <a:t>show tunneled-node-</a:t>
            </a:r>
            <a:r>
              <a:rPr lang="en-US" dirty="0" err="1"/>
              <a:t>mgr</a:t>
            </a:r>
            <a:r>
              <a:rPr lang="en-US" dirty="0"/>
              <a:t> tunneled-users</a:t>
            </a:r>
          </a:p>
          <a:p>
            <a:r>
              <a:rPr lang="en-US" dirty="0"/>
              <a:t>show </a:t>
            </a:r>
            <a:r>
              <a:rPr lang="en-US" dirty="0" err="1"/>
              <a:t>datapath</a:t>
            </a:r>
            <a:r>
              <a:rPr lang="en-US" dirty="0"/>
              <a:t> tunnel table</a:t>
            </a:r>
          </a:p>
          <a:p>
            <a:r>
              <a:rPr lang="en-US" dirty="0"/>
              <a:t>show tunneled-node-</a:t>
            </a:r>
            <a:r>
              <a:rPr lang="en-US" dirty="0" err="1"/>
              <a:t>mgr</a:t>
            </a:r>
            <a:r>
              <a:rPr lang="en-US" dirty="0"/>
              <a:t> trace-</a:t>
            </a:r>
            <a:r>
              <a:rPr lang="en-US" dirty="0" err="1"/>
              <a:t>buf</a:t>
            </a:r>
            <a:endParaRPr lang="en-US" dirty="0"/>
          </a:p>
          <a:p>
            <a:r>
              <a:rPr lang="en-US" dirty="0"/>
              <a:t>show </a:t>
            </a:r>
            <a:r>
              <a:rPr lang="en-US" dirty="0" err="1"/>
              <a:t>datapath</a:t>
            </a:r>
            <a:r>
              <a:rPr lang="en-US" dirty="0"/>
              <a:t> bridge</a:t>
            </a:r>
          </a:p>
          <a:p>
            <a:r>
              <a:rPr lang="en-US" dirty="0"/>
              <a:t>show license-usage</a:t>
            </a:r>
          </a:p>
          <a:p>
            <a:endParaRPr lang="en-US" dirty="0"/>
          </a:p>
        </p:txBody>
      </p:sp>
      <p:sp>
        <p:nvSpPr>
          <p:cNvPr id="5" name="Content Placeholder 4">
            <a:extLst>
              <a:ext uri="{FF2B5EF4-FFF2-40B4-BE49-F238E27FC236}">
                <a16:creationId xmlns:a16="http://schemas.microsoft.com/office/drawing/2014/main" id="{D73533C3-6B60-4C26-B6D4-53F2A65B1325}"/>
              </a:ext>
            </a:extLst>
          </p:cNvPr>
          <p:cNvSpPr txBox="1">
            <a:spLocks/>
          </p:cNvSpPr>
          <p:nvPr/>
        </p:nvSpPr>
        <p:spPr>
          <a:xfrm>
            <a:off x="6706998" y="1371600"/>
            <a:ext cx="4872386" cy="2819400"/>
          </a:xfrm>
          <a:prstGeom prst="rect">
            <a:avLst/>
          </a:prstGeom>
        </p:spPr>
        <p:txBody>
          <a:bodyPr vert="horz" lIns="0" tIns="0" rIns="0" bIns="0" rtlCol="0">
            <a:normAutofit lnSpcReduction="10000"/>
          </a:bodyPr>
          <a:lstStyle>
            <a:lvl1pPr marL="182880" indent="-182880" algn="l" defTabSz="914400" rtl="0" eaLnBrk="1" latinLnBrk="0" hangingPunct="1">
              <a:lnSpc>
                <a:spcPct val="90000"/>
              </a:lnSpc>
              <a:spcBef>
                <a:spcPts val="1200"/>
              </a:spcBef>
              <a:buFont typeface="Arial" panose="020B0604020202020204" pitchFamily="34" charset="0"/>
              <a:buChar char="–"/>
              <a:defRPr sz="1600" b="0" i="0" kern="1200">
                <a:solidFill>
                  <a:schemeClr val="tx1"/>
                </a:solidFill>
                <a:latin typeface="+mj-lt"/>
                <a:ea typeface="Open Sans Light" panose="020B0306030504020204" pitchFamily="34" charset="0"/>
                <a:cs typeface="Open Sans Light" panose="020B0306030504020204" pitchFamily="34" charset="0"/>
              </a:defRPr>
            </a:lvl1pPr>
            <a:lvl2pPr marL="411480" indent="-182880" algn="l" defTabSz="914400" rtl="0" eaLnBrk="1" latinLnBrk="0" hangingPunct="1">
              <a:lnSpc>
                <a:spcPct val="90000"/>
              </a:lnSpc>
              <a:spcBef>
                <a:spcPts val="800"/>
              </a:spcBef>
              <a:buFont typeface="Arial" panose="020B0604020202020204" pitchFamily="34" charset="0"/>
              <a:buChar char="–"/>
              <a:defRPr sz="1400" b="0" i="0" kern="1200">
                <a:solidFill>
                  <a:schemeClr val="tx1"/>
                </a:solidFill>
                <a:latin typeface="+mj-lt"/>
                <a:ea typeface="Open Sans Light" panose="020B0306030504020204" pitchFamily="34" charset="0"/>
                <a:cs typeface="Open Sans Light" panose="020B0306030504020204" pitchFamily="34" charset="0"/>
              </a:defRPr>
            </a:lvl2pPr>
            <a:lvl3pPr marL="548640" indent="-137160" algn="l" defTabSz="914400" rtl="0" eaLnBrk="1" latinLnBrk="0" hangingPunct="1">
              <a:lnSpc>
                <a:spcPct val="90000"/>
              </a:lnSpc>
              <a:spcBef>
                <a:spcPts val="600"/>
              </a:spcBef>
              <a:buFont typeface="Arial" panose="020B0604020202020204" pitchFamily="34" charset="0"/>
              <a:buChar char="–"/>
              <a:defRPr sz="1200" b="0" i="0" kern="1200">
                <a:solidFill>
                  <a:schemeClr val="tx1"/>
                </a:solidFill>
                <a:latin typeface="+mj-lt"/>
                <a:ea typeface="Open Sans Light" panose="020B0306030504020204" pitchFamily="34" charset="0"/>
                <a:cs typeface="Open Sans Light" panose="020B0306030504020204" pitchFamily="34" charset="0"/>
              </a:defRPr>
            </a:lvl3pPr>
            <a:lvl4pPr marL="731520" indent="-137160" algn="l" defTabSz="914400" rtl="0" eaLnBrk="1" latinLnBrk="0" hangingPunct="1">
              <a:lnSpc>
                <a:spcPct val="90000"/>
              </a:lnSpc>
              <a:spcBef>
                <a:spcPts val="600"/>
              </a:spcBef>
              <a:buFont typeface="Arial" panose="020B0604020202020204" pitchFamily="34" charset="0"/>
              <a:buChar char="–"/>
              <a:defRPr sz="1100" b="0" i="0" kern="1200">
                <a:solidFill>
                  <a:schemeClr val="tx1"/>
                </a:solidFill>
                <a:latin typeface="+mj-lt"/>
                <a:ea typeface="Open Sans Light" panose="020B0306030504020204" pitchFamily="34" charset="0"/>
                <a:cs typeface="Open Sans Light" panose="020B0306030504020204" pitchFamily="34" charset="0"/>
              </a:defRPr>
            </a:lvl4pPr>
            <a:lvl5pPr marL="868680" indent="-137160" algn="l" defTabSz="914400" rtl="0" eaLnBrk="1" latinLnBrk="0" hangingPunct="1">
              <a:lnSpc>
                <a:spcPct val="90000"/>
              </a:lnSpc>
              <a:spcBef>
                <a:spcPts val="600"/>
              </a:spcBef>
              <a:buFont typeface="Arial" panose="020B0604020202020204" pitchFamily="34" charset="0"/>
              <a:buChar char="–"/>
              <a:defRPr sz="1100" b="0" i="0" kern="1200">
                <a:solidFill>
                  <a:schemeClr val="tx1"/>
                </a:solidFill>
                <a:latin typeface="+mj-lt"/>
                <a:ea typeface="Open Sans Light" panose="020B0306030504020204" pitchFamily="34" charset="0"/>
                <a:cs typeface="Open Sans Light" panose="020B0306030504020204" pitchFamily="34" charset="0"/>
              </a:defRPr>
            </a:lvl5pPr>
            <a:lvl6pPr marL="105156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9pPr>
          </a:lstStyle>
          <a:p>
            <a:pPr marL="0" indent="0" algn="ctr">
              <a:buFont typeface="Arial" panose="020B0604020202020204" pitchFamily="34" charset="0"/>
              <a:buNone/>
            </a:pPr>
            <a:r>
              <a:rPr lang="en-US" u="sng" dirty="0"/>
              <a:t>Switch – Port Access</a:t>
            </a:r>
          </a:p>
          <a:p>
            <a:r>
              <a:rPr lang="en-US" dirty="0"/>
              <a:t>show port-access clients</a:t>
            </a:r>
          </a:p>
          <a:p>
            <a:r>
              <a:rPr lang="en-US" dirty="0"/>
              <a:t>show port-access clients interface &lt;int ID&gt; detail</a:t>
            </a:r>
          </a:p>
          <a:p>
            <a:r>
              <a:rPr lang="en-US" dirty="0"/>
              <a:t>show port-access role &lt;role name&gt;</a:t>
            </a:r>
          </a:p>
          <a:p>
            <a:r>
              <a:rPr lang="en-US" dirty="0"/>
              <a:t>show radius-server</a:t>
            </a:r>
          </a:p>
          <a:p>
            <a:r>
              <a:rPr lang="en-US" dirty="0"/>
              <a:t>show radius-server detail</a:t>
            </a:r>
          </a:p>
          <a:p>
            <a:r>
              <a:rPr lang="en-US" dirty="0"/>
              <a:t>debug </a:t>
            </a:r>
            <a:r>
              <a:rPr lang="en-US" dirty="0" err="1"/>
              <a:t>portaccess</a:t>
            </a:r>
            <a:r>
              <a:rPr lang="en-US" dirty="0"/>
              <a:t> (all)</a:t>
            </a:r>
          </a:p>
          <a:p>
            <a:r>
              <a:rPr lang="en-US" dirty="0"/>
              <a:t>debug radius (all)</a:t>
            </a:r>
          </a:p>
          <a:p>
            <a:endParaRPr lang="en-US" dirty="0"/>
          </a:p>
          <a:p>
            <a:endParaRPr lang="en-US" dirty="0"/>
          </a:p>
        </p:txBody>
      </p:sp>
    </p:spTree>
    <p:extLst>
      <p:ext uri="{BB962C8B-B14F-4D97-AF65-F5344CB8AC3E}">
        <p14:creationId xmlns:p14="http://schemas.microsoft.com/office/powerpoint/2010/main" val="391308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Demo</a:t>
            </a:r>
            <a:br>
              <a:rPr lang="en-US" dirty="0">
                <a:latin typeface="Arial" panose="020B0604020202020204" pitchFamily="34" charset="0"/>
                <a:cs typeface="Arial" panose="020B0604020202020204" pitchFamily="34" charset="0"/>
              </a:rPr>
            </a:br>
            <a:endParaRPr lang="en-US" dirty="0"/>
          </a:p>
        </p:txBody>
      </p:sp>
      <p:sp>
        <p:nvSpPr>
          <p:cNvPr id="5" name="Subtitle 4">
            <a:extLst>
              <a:ext uri="{FF2B5EF4-FFF2-40B4-BE49-F238E27FC236}">
                <a16:creationId xmlns:a16="http://schemas.microsoft.com/office/drawing/2014/main" id="{F75A2337-7656-7240-BB6E-B183CF01D1F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01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381000"/>
            <a:ext cx="10969943" cy="411480"/>
          </a:xfrm>
        </p:spPr>
        <p:txBody>
          <a:bodyPr/>
          <a:lstStyle/>
          <a:p>
            <a:r>
              <a:rPr lang="en-US" dirty="0"/>
              <a:t>Agenda</a:t>
            </a:r>
          </a:p>
        </p:txBody>
      </p:sp>
      <p:graphicFrame>
        <p:nvGraphicFramePr>
          <p:cNvPr id="31" name="Table 30">
            <a:extLst>
              <a:ext uri="{FF2B5EF4-FFF2-40B4-BE49-F238E27FC236}">
                <a16:creationId xmlns:a16="http://schemas.microsoft.com/office/drawing/2014/main" id="{E4ECE7C6-EA25-054B-9547-B9EC5B48E766}"/>
              </a:ext>
            </a:extLst>
          </p:cNvPr>
          <p:cNvGraphicFramePr>
            <a:graphicFrameLocks noGrp="1"/>
          </p:cNvGraphicFramePr>
          <p:nvPr/>
        </p:nvGraphicFramePr>
        <p:xfrm>
          <a:off x="609441" y="898235"/>
          <a:ext cx="8128000" cy="5350168"/>
        </p:xfrm>
        <a:graphic>
          <a:graphicData uri="http://schemas.openxmlformats.org/drawingml/2006/table">
            <a:tbl>
              <a:tblPr firstRow="1" bandRow="1">
                <a:tableStyleId>{2D5ABB26-0587-4C30-8999-92F81FD0307C}</a:tableStyleId>
              </a:tblPr>
              <a:tblGrid>
                <a:gridCol w="609759">
                  <a:extLst>
                    <a:ext uri="{9D8B030D-6E8A-4147-A177-3AD203B41FA5}">
                      <a16:colId xmlns:a16="http://schemas.microsoft.com/office/drawing/2014/main" val="1705534101"/>
                    </a:ext>
                  </a:extLst>
                </a:gridCol>
                <a:gridCol w="7518241">
                  <a:extLst>
                    <a:ext uri="{9D8B030D-6E8A-4147-A177-3AD203B41FA5}">
                      <a16:colId xmlns:a16="http://schemas.microsoft.com/office/drawing/2014/main" val="3390521475"/>
                    </a:ext>
                  </a:extLst>
                </a:gridCol>
              </a:tblGrid>
              <a:tr h="668771">
                <a:tc>
                  <a:txBody>
                    <a:bodyPr/>
                    <a:lstStyle/>
                    <a:p>
                      <a:pPr algn="ctr"/>
                      <a:r>
                        <a:rPr lang="en-US" b="1" dirty="0">
                          <a:solidFill>
                            <a:schemeClr val="bg1"/>
                          </a:solidFill>
                        </a:rPr>
                        <a:t>1</a:t>
                      </a:r>
                    </a:p>
                  </a:txBody>
                  <a:tcPr anchor="ctr">
                    <a:lnB w="76200" cap="flat" cmpd="sng" algn="ctr">
                      <a:solidFill>
                        <a:schemeClr val="bg1"/>
                      </a:solidFill>
                      <a:prstDash val="solid"/>
                      <a:round/>
                      <a:headEnd type="none" w="med" len="med"/>
                      <a:tailEnd type="none" w="med" len="med"/>
                    </a:lnB>
                    <a:solidFill>
                      <a:schemeClr val="accent1"/>
                    </a:solidFill>
                  </a:tcPr>
                </a:tc>
                <a:tc>
                  <a:txBody>
                    <a:bodyPr/>
                    <a:lstStyle/>
                    <a:p>
                      <a:pPr marL="119063" indent="0">
                        <a:tabLst/>
                      </a:pPr>
                      <a:r>
                        <a:rPr lang="en-US" sz="2400" dirty="0"/>
                        <a:t>Overview</a:t>
                      </a:r>
                    </a:p>
                  </a:txBody>
                  <a:tcPr anchor="ctr"/>
                </a:tc>
                <a:extLst>
                  <a:ext uri="{0D108BD9-81ED-4DB2-BD59-A6C34878D82A}">
                    <a16:rowId xmlns:a16="http://schemas.microsoft.com/office/drawing/2014/main" val="3146763922"/>
                  </a:ext>
                </a:extLst>
              </a:tr>
              <a:tr h="668771">
                <a:tc>
                  <a:txBody>
                    <a:bodyPr/>
                    <a:lstStyle/>
                    <a:p>
                      <a:pPr algn="ctr"/>
                      <a:r>
                        <a:rPr lang="en-US" b="1" dirty="0">
                          <a:solidFill>
                            <a:schemeClr val="bg1"/>
                          </a:solidFill>
                        </a:rPr>
                        <a:t>2</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400" dirty="0"/>
                        <a:t>Use Cases</a:t>
                      </a:r>
                    </a:p>
                  </a:txBody>
                  <a:tcPr anchor="ctr"/>
                </a:tc>
                <a:extLst>
                  <a:ext uri="{0D108BD9-81ED-4DB2-BD59-A6C34878D82A}">
                    <a16:rowId xmlns:a16="http://schemas.microsoft.com/office/drawing/2014/main" val="4093261437"/>
                  </a:ext>
                </a:extLst>
              </a:tr>
              <a:tr h="668771">
                <a:tc>
                  <a:txBody>
                    <a:bodyPr/>
                    <a:lstStyle/>
                    <a:p>
                      <a:pPr algn="ctr"/>
                      <a:r>
                        <a:rPr lang="en-US" b="1" dirty="0">
                          <a:solidFill>
                            <a:schemeClr val="bg1"/>
                          </a:solidFill>
                        </a:rPr>
                        <a:t>3</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400" dirty="0"/>
                        <a:t>Details and Caveats</a:t>
                      </a:r>
                    </a:p>
                  </a:txBody>
                  <a:tcPr anchor="ctr"/>
                </a:tc>
                <a:extLst>
                  <a:ext uri="{0D108BD9-81ED-4DB2-BD59-A6C34878D82A}">
                    <a16:rowId xmlns:a16="http://schemas.microsoft.com/office/drawing/2014/main" val="801845513"/>
                  </a:ext>
                </a:extLst>
              </a:tr>
              <a:tr h="668771">
                <a:tc>
                  <a:txBody>
                    <a:bodyPr/>
                    <a:lstStyle/>
                    <a:p>
                      <a:pPr algn="ctr"/>
                      <a:r>
                        <a:rPr lang="en-US" b="1" dirty="0">
                          <a:solidFill>
                            <a:schemeClr val="bg1"/>
                          </a:solidFill>
                        </a:rPr>
                        <a:t>4</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400" dirty="0"/>
                        <a:t>Configuration</a:t>
                      </a:r>
                    </a:p>
                  </a:txBody>
                  <a:tcPr anchor="ctr"/>
                </a:tc>
                <a:extLst>
                  <a:ext uri="{0D108BD9-81ED-4DB2-BD59-A6C34878D82A}">
                    <a16:rowId xmlns:a16="http://schemas.microsoft.com/office/drawing/2014/main" val="70838591"/>
                  </a:ext>
                </a:extLst>
              </a:tr>
              <a:tr h="668771">
                <a:tc>
                  <a:txBody>
                    <a:bodyPr/>
                    <a:lstStyle/>
                    <a:p>
                      <a:pPr algn="ctr"/>
                      <a:r>
                        <a:rPr lang="en-US" b="1" dirty="0">
                          <a:solidFill>
                            <a:schemeClr val="bg1"/>
                          </a:solidFill>
                        </a:rPr>
                        <a:t>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400" dirty="0"/>
                        <a:t>Best Practices</a:t>
                      </a:r>
                    </a:p>
                  </a:txBody>
                  <a:tcPr anchor="ctr"/>
                </a:tc>
                <a:extLst>
                  <a:ext uri="{0D108BD9-81ED-4DB2-BD59-A6C34878D82A}">
                    <a16:rowId xmlns:a16="http://schemas.microsoft.com/office/drawing/2014/main" val="245546622"/>
                  </a:ext>
                </a:extLst>
              </a:tr>
              <a:tr h="668771">
                <a:tc>
                  <a:txBody>
                    <a:bodyPr/>
                    <a:lstStyle/>
                    <a:p>
                      <a:pPr algn="ctr"/>
                      <a:r>
                        <a:rPr lang="en-US" b="1" dirty="0">
                          <a:solidFill>
                            <a:schemeClr val="bg1"/>
                          </a:solidFill>
                        </a:rPr>
                        <a:t>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indent="0">
                        <a:tabLst/>
                      </a:pPr>
                      <a:r>
                        <a:rPr lang="en-US" sz="2400" dirty="0"/>
                        <a:t>Troubleshooting</a:t>
                      </a:r>
                    </a:p>
                  </a:txBody>
                  <a:tcPr anchor="ctr"/>
                </a:tc>
                <a:extLst>
                  <a:ext uri="{0D108BD9-81ED-4DB2-BD59-A6C34878D82A}">
                    <a16:rowId xmlns:a16="http://schemas.microsoft.com/office/drawing/2014/main" val="4256415860"/>
                  </a:ext>
                </a:extLst>
              </a:tr>
              <a:tr h="668771">
                <a:tc>
                  <a:txBody>
                    <a:bodyPr/>
                    <a:lstStyle/>
                    <a:p>
                      <a:pPr algn="ctr"/>
                      <a:r>
                        <a:rPr lang="en-US" b="1" dirty="0">
                          <a:solidFill>
                            <a:schemeClr val="bg1"/>
                          </a:solidFill>
                        </a:rPr>
                        <a:t>7</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indent="0">
                        <a:tabLst/>
                      </a:pPr>
                      <a:r>
                        <a:rPr lang="en-US" sz="2400" dirty="0"/>
                        <a:t>Demo</a:t>
                      </a:r>
                    </a:p>
                  </a:txBody>
                  <a:tcPr anchor="ctr"/>
                </a:tc>
                <a:extLst>
                  <a:ext uri="{0D108BD9-81ED-4DB2-BD59-A6C34878D82A}">
                    <a16:rowId xmlns:a16="http://schemas.microsoft.com/office/drawing/2014/main" val="2994705005"/>
                  </a:ext>
                </a:extLst>
              </a:tr>
              <a:tr h="668771">
                <a:tc>
                  <a:txBody>
                    <a:bodyPr/>
                    <a:lstStyle/>
                    <a:p>
                      <a:pPr algn="ctr"/>
                      <a:r>
                        <a:rPr lang="en-US" b="1" dirty="0">
                          <a:solidFill>
                            <a:schemeClr val="bg1"/>
                          </a:solidFill>
                        </a:rPr>
                        <a:t>8</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119063" indent="0">
                        <a:tabLst/>
                      </a:pPr>
                      <a:r>
                        <a:rPr lang="en-US" sz="2400" dirty="0"/>
                        <a:t>Additional Resources</a:t>
                      </a:r>
                    </a:p>
                  </a:txBody>
                  <a:tcPr anchor="ctr"/>
                </a:tc>
                <a:extLst>
                  <a:ext uri="{0D108BD9-81ED-4DB2-BD59-A6C34878D82A}">
                    <a16:rowId xmlns:a16="http://schemas.microsoft.com/office/drawing/2014/main" val="2064483165"/>
                  </a:ext>
                </a:extLst>
              </a:tr>
            </a:tbl>
          </a:graphicData>
        </a:graphic>
      </p:graphicFrame>
    </p:spTree>
    <p:extLst>
      <p:ext uri="{BB962C8B-B14F-4D97-AF65-F5344CB8AC3E}">
        <p14:creationId xmlns:p14="http://schemas.microsoft.com/office/powerpoint/2010/main" val="29572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4E0D-B428-4CA3-98DA-221E07AEB85C}"/>
              </a:ext>
            </a:extLst>
          </p:cNvPr>
          <p:cNvSpPr>
            <a:spLocks noGrp="1"/>
          </p:cNvSpPr>
          <p:nvPr>
            <p:ph type="title"/>
          </p:nvPr>
        </p:nvSpPr>
        <p:spPr/>
        <p:txBody>
          <a:bodyPr/>
          <a:lstStyle/>
          <a:p>
            <a:r>
              <a:rPr lang="en-US" sz="3200" b="1" dirty="0">
                <a:solidFill>
                  <a:schemeClr val="accent1"/>
                </a:solidFill>
              </a:rPr>
              <a:t>Demo: Radius Overridden / Mixed Role Topology</a:t>
            </a:r>
            <a:endParaRPr lang="en-GB" dirty="0"/>
          </a:p>
        </p:txBody>
      </p:sp>
      <p:grpSp>
        <p:nvGrpSpPr>
          <p:cNvPr id="7" name="Group 6">
            <a:extLst>
              <a:ext uri="{FF2B5EF4-FFF2-40B4-BE49-F238E27FC236}">
                <a16:creationId xmlns:a16="http://schemas.microsoft.com/office/drawing/2014/main" id="{94FBBB2F-46D2-4E02-A08B-1F83E6A67729}"/>
              </a:ext>
            </a:extLst>
          </p:cNvPr>
          <p:cNvGrpSpPr/>
          <p:nvPr/>
        </p:nvGrpSpPr>
        <p:grpSpPr>
          <a:xfrm>
            <a:off x="838200" y="1394791"/>
            <a:ext cx="2590800" cy="3658270"/>
            <a:chOff x="8077200" y="1218530"/>
            <a:chExt cx="2590800" cy="3658270"/>
          </a:xfrm>
        </p:grpSpPr>
        <p:sp>
          <p:nvSpPr>
            <p:cNvPr id="8" name="Rectangle: Rounded Corners 7">
              <a:extLst>
                <a:ext uri="{FF2B5EF4-FFF2-40B4-BE49-F238E27FC236}">
                  <a16:creationId xmlns:a16="http://schemas.microsoft.com/office/drawing/2014/main" id="{E8707380-9E5C-4C81-8882-428B1937CD3F}"/>
                </a:ext>
              </a:extLst>
            </p:cNvPr>
            <p:cNvSpPr/>
            <p:nvPr/>
          </p:nvSpPr>
          <p:spPr>
            <a:xfrm>
              <a:off x="8077200" y="1218530"/>
              <a:ext cx="2590800" cy="3658270"/>
            </a:xfrm>
            <a:prstGeom prst="roundRect">
              <a:avLst/>
            </a:prstGeom>
            <a:solidFill>
              <a:schemeClr val="bg1"/>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0" marR="0" lvl="0" indent="0" algn="ctr" defTabSz="60886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AD951789-3296-49DB-BF67-67A15EF0866E}"/>
                </a:ext>
              </a:extLst>
            </p:cNvPr>
            <p:cNvGrpSpPr/>
            <p:nvPr/>
          </p:nvGrpSpPr>
          <p:grpSpPr>
            <a:xfrm>
              <a:off x="8523229" y="1218530"/>
              <a:ext cx="2027174" cy="3534636"/>
              <a:chOff x="9285229" y="1462541"/>
              <a:chExt cx="2027174" cy="3534636"/>
            </a:xfrm>
          </p:grpSpPr>
          <p:grpSp>
            <p:nvGrpSpPr>
              <p:cNvPr id="12" name="Group 11">
                <a:extLst>
                  <a:ext uri="{FF2B5EF4-FFF2-40B4-BE49-F238E27FC236}">
                    <a16:creationId xmlns:a16="http://schemas.microsoft.com/office/drawing/2014/main" id="{8FE554AD-57D7-4D3C-B814-E796E57D0C48}"/>
                  </a:ext>
                </a:extLst>
              </p:cNvPr>
              <p:cNvGrpSpPr/>
              <p:nvPr/>
            </p:nvGrpSpPr>
            <p:grpSpPr>
              <a:xfrm>
                <a:off x="9285229" y="1462541"/>
                <a:ext cx="1871692" cy="3534636"/>
                <a:chOff x="9437629" y="1180937"/>
                <a:chExt cx="1871692" cy="3534636"/>
              </a:xfrm>
            </p:grpSpPr>
            <p:grpSp>
              <p:nvGrpSpPr>
                <p:cNvPr id="16" name="Group 15">
                  <a:extLst>
                    <a:ext uri="{FF2B5EF4-FFF2-40B4-BE49-F238E27FC236}">
                      <a16:creationId xmlns:a16="http://schemas.microsoft.com/office/drawing/2014/main" id="{CBBE6D63-A56A-4614-913A-14815AAB495F}"/>
                    </a:ext>
                  </a:extLst>
                </p:cNvPr>
                <p:cNvGrpSpPr/>
                <p:nvPr/>
              </p:nvGrpSpPr>
              <p:grpSpPr>
                <a:xfrm>
                  <a:off x="9437629" y="1438275"/>
                  <a:ext cx="1871692" cy="3277298"/>
                  <a:chOff x="9964162" y="1329153"/>
                  <a:chExt cx="1871692" cy="3277298"/>
                </a:xfrm>
              </p:grpSpPr>
              <p:grpSp>
                <p:nvGrpSpPr>
                  <p:cNvPr id="18" name="Group 17">
                    <a:extLst>
                      <a:ext uri="{FF2B5EF4-FFF2-40B4-BE49-F238E27FC236}">
                        <a16:creationId xmlns:a16="http://schemas.microsoft.com/office/drawing/2014/main" id="{2E4E5DB0-490A-4D37-BFFE-123FD85C4194}"/>
                      </a:ext>
                    </a:extLst>
                  </p:cNvPr>
                  <p:cNvGrpSpPr/>
                  <p:nvPr/>
                </p:nvGrpSpPr>
                <p:grpSpPr>
                  <a:xfrm>
                    <a:off x="9964162" y="1329153"/>
                    <a:ext cx="1850722" cy="2781017"/>
                    <a:chOff x="2712146" y="2256942"/>
                    <a:chExt cx="1703149" cy="2559265"/>
                  </a:xfrm>
                </p:grpSpPr>
                <p:cxnSp>
                  <p:nvCxnSpPr>
                    <p:cNvPr id="21" name="Straight Connector 20">
                      <a:extLst>
                        <a:ext uri="{FF2B5EF4-FFF2-40B4-BE49-F238E27FC236}">
                          <a16:creationId xmlns:a16="http://schemas.microsoft.com/office/drawing/2014/main" id="{3B6722B9-BB07-429A-83EC-CF2ED5A7FC86}"/>
                        </a:ext>
                      </a:extLst>
                    </p:cNvPr>
                    <p:cNvCxnSpPr>
                      <a:cxnSpLocks/>
                      <a:stCxn id="19" idx="0"/>
                      <a:endCxn id="47" idx="2"/>
                    </p:cNvCxnSpPr>
                    <p:nvPr/>
                  </p:nvCxnSpPr>
                  <p:spPr>
                    <a:xfrm flipH="1" flipV="1">
                      <a:off x="4171977" y="4468780"/>
                      <a:ext cx="12158" cy="347427"/>
                    </a:xfrm>
                    <a:prstGeom prst="line">
                      <a:avLst/>
                    </a:prstGeom>
                    <a:noFill/>
                    <a:ln w="15875" cap="flat" cmpd="sng" algn="ctr">
                      <a:solidFill>
                        <a:srgbClr val="C6C9CA">
                          <a:lumMod val="50000"/>
                        </a:srgbClr>
                      </a:solidFill>
                      <a:prstDash val="solid"/>
                      <a:miter lim="800000"/>
                    </a:ln>
                    <a:effectLst/>
                  </p:spPr>
                </p:cxnSp>
                <p:cxnSp>
                  <p:nvCxnSpPr>
                    <p:cNvPr id="22" name="Straight Connector 21">
                      <a:extLst>
                        <a:ext uri="{FF2B5EF4-FFF2-40B4-BE49-F238E27FC236}">
                          <a16:creationId xmlns:a16="http://schemas.microsoft.com/office/drawing/2014/main" id="{1C7F5928-0A96-4383-BED5-956409BD4F23}"/>
                        </a:ext>
                      </a:extLst>
                    </p:cNvPr>
                    <p:cNvCxnSpPr>
                      <a:cxnSpLocks/>
                      <a:stCxn id="31" idx="0"/>
                    </p:cNvCxnSpPr>
                    <p:nvPr/>
                  </p:nvCxnSpPr>
                  <p:spPr>
                    <a:xfrm flipV="1">
                      <a:off x="2955463" y="3483713"/>
                      <a:ext cx="268186" cy="483728"/>
                    </a:xfrm>
                    <a:prstGeom prst="line">
                      <a:avLst/>
                    </a:prstGeom>
                    <a:noFill/>
                    <a:ln w="12700" cap="flat" cmpd="sng" algn="ctr">
                      <a:solidFill>
                        <a:srgbClr val="C6C9CA">
                          <a:lumMod val="50000"/>
                        </a:srgbClr>
                      </a:solidFill>
                      <a:prstDash val="solid"/>
                      <a:miter lim="800000"/>
                    </a:ln>
                    <a:effectLst/>
                  </p:spPr>
                </p:cxnSp>
                <p:cxnSp>
                  <p:nvCxnSpPr>
                    <p:cNvPr id="23" name="Straight Connector 22">
                      <a:extLst>
                        <a:ext uri="{FF2B5EF4-FFF2-40B4-BE49-F238E27FC236}">
                          <a16:creationId xmlns:a16="http://schemas.microsoft.com/office/drawing/2014/main" id="{DCFE4BE0-284F-46B4-B095-62FF401E6BD7}"/>
                        </a:ext>
                      </a:extLst>
                    </p:cNvPr>
                    <p:cNvCxnSpPr>
                      <a:cxnSpLocks/>
                      <a:stCxn id="31" idx="0"/>
                    </p:cNvCxnSpPr>
                    <p:nvPr/>
                  </p:nvCxnSpPr>
                  <p:spPr>
                    <a:xfrm flipV="1">
                      <a:off x="2955462" y="3483713"/>
                      <a:ext cx="941738" cy="483728"/>
                    </a:xfrm>
                    <a:prstGeom prst="line">
                      <a:avLst/>
                    </a:prstGeom>
                    <a:noFill/>
                    <a:ln w="12700" cap="flat" cmpd="sng" algn="ctr">
                      <a:solidFill>
                        <a:srgbClr val="C6C9CA">
                          <a:lumMod val="50000"/>
                        </a:srgbClr>
                      </a:solidFill>
                      <a:prstDash val="solid"/>
                      <a:miter lim="800000"/>
                    </a:ln>
                    <a:effectLst/>
                  </p:spPr>
                </p:cxnSp>
                <p:cxnSp>
                  <p:nvCxnSpPr>
                    <p:cNvPr id="25" name="Straight Connector 24">
                      <a:extLst>
                        <a:ext uri="{FF2B5EF4-FFF2-40B4-BE49-F238E27FC236}">
                          <a16:creationId xmlns:a16="http://schemas.microsoft.com/office/drawing/2014/main" id="{96481DF9-C905-4544-AC6F-7387EA007CE5}"/>
                        </a:ext>
                      </a:extLst>
                    </p:cNvPr>
                    <p:cNvCxnSpPr>
                      <a:cxnSpLocks/>
                    </p:cNvCxnSpPr>
                    <p:nvPr/>
                  </p:nvCxnSpPr>
                  <p:spPr>
                    <a:xfrm flipH="1" flipV="1">
                      <a:off x="3223649" y="3483715"/>
                      <a:ext cx="951014" cy="488975"/>
                    </a:xfrm>
                    <a:prstGeom prst="line">
                      <a:avLst/>
                    </a:prstGeom>
                    <a:noFill/>
                    <a:ln w="12700" cap="flat" cmpd="sng" algn="ctr">
                      <a:solidFill>
                        <a:srgbClr val="C6C9CA">
                          <a:lumMod val="50000"/>
                        </a:srgbClr>
                      </a:solidFill>
                      <a:prstDash val="solid"/>
                      <a:miter lim="800000"/>
                    </a:ln>
                    <a:effectLst/>
                  </p:spPr>
                </p:cxnSp>
                <p:cxnSp>
                  <p:nvCxnSpPr>
                    <p:cNvPr id="27" name="Straight Connector 26">
                      <a:extLst>
                        <a:ext uri="{FF2B5EF4-FFF2-40B4-BE49-F238E27FC236}">
                          <a16:creationId xmlns:a16="http://schemas.microsoft.com/office/drawing/2014/main" id="{A9667912-6AEF-473E-8CBC-5653EBE25F47}"/>
                        </a:ext>
                      </a:extLst>
                    </p:cNvPr>
                    <p:cNvCxnSpPr>
                      <a:cxnSpLocks/>
                    </p:cNvCxnSpPr>
                    <p:nvPr/>
                  </p:nvCxnSpPr>
                  <p:spPr>
                    <a:xfrm flipH="1" flipV="1">
                      <a:off x="3897200" y="3483715"/>
                      <a:ext cx="277462" cy="488975"/>
                    </a:xfrm>
                    <a:prstGeom prst="line">
                      <a:avLst/>
                    </a:prstGeom>
                    <a:noFill/>
                    <a:ln w="12700" cap="flat" cmpd="sng" algn="ctr">
                      <a:solidFill>
                        <a:srgbClr val="C6C9CA">
                          <a:lumMod val="50000"/>
                        </a:srgbClr>
                      </a:solidFill>
                      <a:prstDash val="solid"/>
                      <a:miter lim="800000"/>
                    </a:ln>
                    <a:effectLst/>
                  </p:spPr>
                </p:cxnSp>
                <p:sp>
                  <p:nvSpPr>
                    <p:cNvPr id="28" name="Oval 27">
                      <a:extLst>
                        <a:ext uri="{FF2B5EF4-FFF2-40B4-BE49-F238E27FC236}">
                          <a16:creationId xmlns:a16="http://schemas.microsoft.com/office/drawing/2014/main" id="{7969571C-D571-468B-A7AF-BC7A5FF1F9D9}"/>
                        </a:ext>
                      </a:extLst>
                    </p:cNvPr>
                    <p:cNvSpPr/>
                    <p:nvPr/>
                  </p:nvSpPr>
                  <p:spPr>
                    <a:xfrm rot="18175632">
                      <a:off x="3021708" y="3793831"/>
                      <a:ext cx="52884" cy="178592"/>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Picture 30">
                      <a:extLst>
                        <a:ext uri="{FF2B5EF4-FFF2-40B4-BE49-F238E27FC236}">
                          <a16:creationId xmlns:a16="http://schemas.microsoft.com/office/drawing/2014/main" id="{580CF3F8-173B-433D-AF2A-DF33EB957DA7}"/>
                        </a:ext>
                      </a:extLst>
                    </p:cNvPr>
                    <p:cNvPicPr>
                      <a:picLocks noChangeAspect="1"/>
                    </p:cNvPicPr>
                    <p:nvPr/>
                  </p:nvPicPr>
                  <p:blipFill>
                    <a:blip r:embed="rId2"/>
                    <a:stretch>
                      <a:fillRect/>
                    </a:stretch>
                  </p:blipFill>
                  <p:spPr>
                    <a:xfrm>
                      <a:off x="2712146" y="3967440"/>
                      <a:ext cx="486637" cy="507584"/>
                    </a:xfrm>
                    <a:prstGeom prst="rect">
                      <a:avLst/>
                    </a:prstGeom>
                  </p:spPr>
                </p:pic>
                <p:sp>
                  <p:nvSpPr>
                    <p:cNvPr id="32" name="Rectangle: Rounded Corners 161">
                      <a:extLst>
                        <a:ext uri="{FF2B5EF4-FFF2-40B4-BE49-F238E27FC236}">
                          <a16:creationId xmlns:a16="http://schemas.microsoft.com/office/drawing/2014/main" id="{2490400A-8261-409A-9553-07759088F968}"/>
                        </a:ext>
                      </a:extLst>
                    </p:cNvPr>
                    <p:cNvSpPr/>
                    <p:nvPr/>
                  </p:nvSpPr>
                  <p:spPr>
                    <a:xfrm>
                      <a:off x="2912258" y="2947890"/>
                      <a:ext cx="1293257" cy="601150"/>
                    </a:xfrm>
                    <a:prstGeom prst="roundRect">
                      <a:avLst/>
                    </a:prstGeom>
                    <a:solidFill>
                      <a:srgbClr val="C6C9CA">
                        <a:lumMod val="50000"/>
                        <a:alpha val="20000"/>
                      </a:srgbClr>
                    </a:solidFill>
                    <a:ln w="12700" cap="flat" cmpd="sng" algn="ctr">
                      <a:solidFill>
                        <a:schemeClr val="accent5">
                          <a:lumMod val="75000"/>
                        </a:schemeClr>
                      </a:solidFill>
                      <a:prstDash val="dash"/>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3" name="Picture 32">
                      <a:extLst>
                        <a:ext uri="{FF2B5EF4-FFF2-40B4-BE49-F238E27FC236}">
                          <a16:creationId xmlns:a16="http://schemas.microsoft.com/office/drawing/2014/main" id="{A6660CC2-A31B-49F5-9490-05FC1EC1EBAB}"/>
                        </a:ext>
                      </a:extLst>
                    </p:cNvPr>
                    <p:cNvPicPr>
                      <a:picLocks noChangeAspect="1"/>
                    </p:cNvPicPr>
                    <p:nvPr/>
                  </p:nvPicPr>
                  <p:blipFill>
                    <a:blip r:embed="rId3"/>
                    <a:stretch>
                      <a:fillRect/>
                    </a:stretch>
                  </p:blipFill>
                  <p:spPr>
                    <a:xfrm>
                      <a:off x="3646161" y="2991817"/>
                      <a:ext cx="501451" cy="506432"/>
                    </a:xfrm>
                    <a:prstGeom prst="rect">
                      <a:avLst/>
                    </a:prstGeom>
                  </p:spPr>
                </p:pic>
                <p:cxnSp>
                  <p:nvCxnSpPr>
                    <p:cNvPr id="34" name="Straight Connector 33">
                      <a:extLst>
                        <a:ext uri="{FF2B5EF4-FFF2-40B4-BE49-F238E27FC236}">
                          <a16:creationId xmlns:a16="http://schemas.microsoft.com/office/drawing/2014/main" id="{30C41538-7A06-4077-B4C8-A8F93B0C9E34}"/>
                        </a:ext>
                      </a:extLst>
                    </p:cNvPr>
                    <p:cNvCxnSpPr>
                      <a:cxnSpLocks/>
                    </p:cNvCxnSpPr>
                    <p:nvPr/>
                  </p:nvCxnSpPr>
                  <p:spPr>
                    <a:xfrm>
                      <a:off x="3463939" y="3216456"/>
                      <a:ext cx="182880" cy="0"/>
                    </a:xfrm>
                    <a:prstGeom prst="line">
                      <a:avLst/>
                    </a:prstGeom>
                    <a:noFill/>
                    <a:ln w="12700" cap="flat" cmpd="sng" algn="ctr">
                      <a:solidFill>
                        <a:srgbClr val="C6C9CA">
                          <a:lumMod val="50000"/>
                        </a:srgbClr>
                      </a:solidFill>
                      <a:prstDash val="solid"/>
                      <a:miter lim="800000"/>
                    </a:ln>
                    <a:effectLst/>
                  </p:spPr>
                </p:cxnSp>
                <p:cxnSp>
                  <p:nvCxnSpPr>
                    <p:cNvPr id="35" name="Straight Connector 34">
                      <a:extLst>
                        <a:ext uri="{FF2B5EF4-FFF2-40B4-BE49-F238E27FC236}">
                          <a16:creationId xmlns:a16="http://schemas.microsoft.com/office/drawing/2014/main" id="{8B210756-BD3F-4A31-989E-10DD3F8A4618}"/>
                        </a:ext>
                      </a:extLst>
                    </p:cNvPr>
                    <p:cNvCxnSpPr>
                      <a:cxnSpLocks/>
                    </p:cNvCxnSpPr>
                    <p:nvPr/>
                  </p:nvCxnSpPr>
                  <p:spPr>
                    <a:xfrm>
                      <a:off x="3469036" y="3264081"/>
                      <a:ext cx="182880" cy="0"/>
                    </a:xfrm>
                    <a:prstGeom prst="line">
                      <a:avLst/>
                    </a:prstGeom>
                    <a:noFill/>
                    <a:ln w="12700" cap="flat" cmpd="sng" algn="ctr">
                      <a:solidFill>
                        <a:srgbClr val="C6C9CA">
                          <a:lumMod val="50000"/>
                        </a:srgbClr>
                      </a:solidFill>
                      <a:prstDash val="solid"/>
                      <a:miter lim="800000"/>
                    </a:ln>
                    <a:effectLst/>
                  </p:spPr>
                </p:cxnSp>
                <p:sp>
                  <p:nvSpPr>
                    <p:cNvPr id="36" name="Oval 35">
                      <a:extLst>
                        <a:ext uri="{FF2B5EF4-FFF2-40B4-BE49-F238E27FC236}">
                          <a16:creationId xmlns:a16="http://schemas.microsoft.com/office/drawing/2014/main" id="{223A777B-934F-400A-838C-EEA110F8E51C}"/>
                        </a:ext>
                      </a:extLst>
                    </p:cNvPr>
                    <p:cNvSpPr/>
                    <p:nvPr/>
                  </p:nvSpPr>
                  <p:spPr>
                    <a:xfrm>
                      <a:off x="3547645" y="3168905"/>
                      <a:ext cx="45719" cy="146153"/>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1BDEB48A-E63B-41A9-9BE4-52E20BC609DF}"/>
                        </a:ext>
                      </a:extLst>
                    </p:cNvPr>
                    <p:cNvSpPr/>
                    <p:nvPr/>
                  </p:nvSpPr>
                  <p:spPr>
                    <a:xfrm rot="14063283">
                      <a:off x="4033086" y="3767994"/>
                      <a:ext cx="52720" cy="19680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Box 325">
                      <a:extLst>
                        <a:ext uri="{FF2B5EF4-FFF2-40B4-BE49-F238E27FC236}">
                          <a16:creationId xmlns:a16="http://schemas.microsoft.com/office/drawing/2014/main" id="{AC1DF7B7-B825-431C-BBED-BA62A5E86139}"/>
                        </a:ext>
                      </a:extLst>
                    </p:cNvPr>
                    <p:cNvSpPr txBox="1"/>
                    <p:nvPr/>
                  </p:nvSpPr>
                  <p:spPr>
                    <a:xfrm>
                      <a:off x="3103842" y="4647785"/>
                      <a:ext cx="0" cy="0"/>
                    </a:xfrm>
                    <a:prstGeom prst="rect">
                      <a:avLst/>
                    </a:prstGeom>
                    <a:noFill/>
                  </p:spPr>
                  <p:txBody>
                    <a:bodyPr wrap="none" lIns="45720" tIns="0" rIns="45720" bIns="0" rtlCol="0" anchor="ctr">
                      <a:noAutofit/>
                    </a:bodyPr>
                    <a:lstStyle>
                      <a:defPPr>
                        <a:defRPr lang="en-US"/>
                      </a:defPPr>
                      <a:lvl1pPr marL="0" algn="l" defTabSz="1097088" rtl="0" eaLnBrk="1" latinLnBrk="0" hangingPunct="1">
                        <a:defRPr sz="2160" kern="1200">
                          <a:solidFill>
                            <a:schemeClr val="tx1"/>
                          </a:solidFill>
                          <a:latin typeface="+mn-lt"/>
                          <a:ea typeface="+mn-ea"/>
                          <a:cs typeface="+mn-cs"/>
                        </a:defRPr>
                      </a:lvl1pPr>
                      <a:lvl2pPr marL="548544" algn="l" defTabSz="1097088" rtl="0" eaLnBrk="1" latinLnBrk="0" hangingPunct="1">
                        <a:defRPr sz="2160" kern="1200">
                          <a:solidFill>
                            <a:schemeClr val="tx1"/>
                          </a:solidFill>
                          <a:latin typeface="+mn-lt"/>
                          <a:ea typeface="+mn-ea"/>
                          <a:cs typeface="+mn-cs"/>
                        </a:defRPr>
                      </a:lvl2pPr>
                      <a:lvl3pPr marL="1097088" algn="l" defTabSz="1097088" rtl="0" eaLnBrk="1" latinLnBrk="0" hangingPunct="1">
                        <a:defRPr sz="2160" kern="1200">
                          <a:solidFill>
                            <a:schemeClr val="tx1"/>
                          </a:solidFill>
                          <a:latin typeface="+mn-lt"/>
                          <a:ea typeface="+mn-ea"/>
                          <a:cs typeface="+mn-cs"/>
                        </a:defRPr>
                      </a:lvl3pPr>
                      <a:lvl4pPr marL="1645632" algn="l" defTabSz="1097088" rtl="0" eaLnBrk="1" latinLnBrk="0" hangingPunct="1">
                        <a:defRPr sz="2160" kern="1200">
                          <a:solidFill>
                            <a:schemeClr val="tx1"/>
                          </a:solidFill>
                          <a:latin typeface="+mn-lt"/>
                          <a:ea typeface="+mn-ea"/>
                          <a:cs typeface="+mn-cs"/>
                        </a:defRPr>
                      </a:lvl4pPr>
                      <a:lvl5pPr marL="2194176" algn="l" defTabSz="1097088" rtl="0" eaLnBrk="1" latinLnBrk="0" hangingPunct="1">
                        <a:defRPr sz="2160" kern="1200">
                          <a:solidFill>
                            <a:schemeClr val="tx1"/>
                          </a:solidFill>
                          <a:latin typeface="+mn-lt"/>
                          <a:ea typeface="+mn-ea"/>
                          <a:cs typeface="+mn-cs"/>
                        </a:defRPr>
                      </a:lvl5pPr>
                      <a:lvl6pPr marL="2742720" algn="l" defTabSz="1097088" rtl="0" eaLnBrk="1" latinLnBrk="0" hangingPunct="1">
                        <a:defRPr sz="2160" kern="1200">
                          <a:solidFill>
                            <a:schemeClr val="tx1"/>
                          </a:solidFill>
                          <a:latin typeface="+mn-lt"/>
                          <a:ea typeface="+mn-ea"/>
                          <a:cs typeface="+mn-cs"/>
                        </a:defRPr>
                      </a:lvl6pPr>
                      <a:lvl7pPr marL="3291264" algn="l" defTabSz="1097088" rtl="0" eaLnBrk="1" latinLnBrk="0" hangingPunct="1">
                        <a:defRPr sz="2160" kern="1200">
                          <a:solidFill>
                            <a:schemeClr val="tx1"/>
                          </a:solidFill>
                          <a:latin typeface="+mn-lt"/>
                          <a:ea typeface="+mn-ea"/>
                          <a:cs typeface="+mn-cs"/>
                        </a:defRPr>
                      </a:lvl7pPr>
                      <a:lvl8pPr marL="3839808" algn="l" defTabSz="1097088" rtl="0" eaLnBrk="1" latinLnBrk="0" hangingPunct="1">
                        <a:defRPr sz="2160" kern="1200">
                          <a:solidFill>
                            <a:schemeClr val="tx1"/>
                          </a:solidFill>
                          <a:latin typeface="+mn-lt"/>
                          <a:ea typeface="+mn-ea"/>
                          <a:cs typeface="+mn-cs"/>
                        </a:defRPr>
                      </a:lvl8pPr>
                      <a:lvl9pPr marL="4388352" algn="l" defTabSz="1097088" rtl="0" eaLnBrk="1" latinLnBrk="0" hangingPunct="1">
                        <a:defRPr sz="2160" kern="1200">
                          <a:solidFill>
                            <a:schemeClr val="tx1"/>
                          </a:solidFill>
                          <a:latin typeface="+mn-lt"/>
                          <a:ea typeface="+mn-ea"/>
                          <a:cs typeface="+mn-cs"/>
                        </a:defRPr>
                      </a:lvl9pPr>
                    </a:lstStyle>
                    <a:p>
                      <a:pPr marL="0" marR="0" lvl="0" indent="0" algn="ctr" defTabSz="1097088"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39" name="Picture 38">
                      <a:extLst>
                        <a:ext uri="{FF2B5EF4-FFF2-40B4-BE49-F238E27FC236}">
                          <a16:creationId xmlns:a16="http://schemas.microsoft.com/office/drawing/2014/main" id="{61F30600-7C60-4528-810B-C4C1B0D67D09}"/>
                        </a:ext>
                      </a:extLst>
                    </p:cNvPr>
                    <p:cNvPicPr>
                      <a:picLocks noChangeAspect="1"/>
                    </p:cNvPicPr>
                    <p:nvPr/>
                  </p:nvPicPr>
                  <p:blipFill>
                    <a:blip r:embed="rId4">
                      <a:grayscl/>
                    </a:blip>
                    <a:stretch>
                      <a:fillRect/>
                    </a:stretch>
                  </p:blipFill>
                  <p:spPr>
                    <a:xfrm>
                      <a:off x="3688638" y="2256942"/>
                      <a:ext cx="432829" cy="432829"/>
                    </a:xfrm>
                    <a:prstGeom prst="rect">
                      <a:avLst/>
                    </a:prstGeom>
                  </p:spPr>
                </p:pic>
                <p:cxnSp>
                  <p:nvCxnSpPr>
                    <p:cNvPr id="40" name="Straight Connector 39">
                      <a:extLst>
                        <a:ext uri="{FF2B5EF4-FFF2-40B4-BE49-F238E27FC236}">
                          <a16:creationId xmlns:a16="http://schemas.microsoft.com/office/drawing/2014/main" id="{1FBA2A04-7DB3-4EB9-9DF4-7BEF8D01B24B}"/>
                        </a:ext>
                      </a:extLst>
                    </p:cNvPr>
                    <p:cNvCxnSpPr>
                      <a:cxnSpLocks/>
                      <a:endCxn id="39" idx="2"/>
                    </p:cNvCxnSpPr>
                    <p:nvPr/>
                  </p:nvCxnSpPr>
                  <p:spPr>
                    <a:xfrm flipV="1">
                      <a:off x="3903860" y="2689771"/>
                      <a:ext cx="1193" cy="314444"/>
                    </a:xfrm>
                    <a:prstGeom prst="line">
                      <a:avLst/>
                    </a:prstGeom>
                    <a:noFill/>
                    <a:ln w="12700" cap="flat" cmpd="sng" algn="ctr">
                      <a:solidFill>
                        <a:srgbClr val="C6C9CA">
                          <a:lumMod val="50000"/>
                        </a:srgbClr>
                      </a:solidFill>
                      <a:prstDash val="solid"/>
                      <a:miter lim="800000"/>
                    </a:ln>
                    <a:effectLst/>
                  </p:spPr>
                </p:cxnSp>
                <p:cxnSp>
                  <p:nvCxnSpPr>
                    <p:cNvPr id="41" name="Straight Connector 40">
                      <a:extLst>
                        <a:ext uri="{FF2B5EF4-FFF2-40B4-BE49-F238E27FC236}">
                          <a16:creationId xmlns:a16="http://schemas.microsoft.com/office/drawing/2014/main" id="{0B2DBFA7-4913-4FBC-BD30-B48AFAF1A83B}"/>
                        </a:ext>
                      </a:extLst>
                    </p:cNvPr>
                    <p:cNvCxnSpPr>
                      <a:cxnSpLocks/>
                      <a:endCxn id="39" idx="2"/>
                    </p:cNvCxnSpPr>
                    <p:nvPr/>
                  </p:nvCxnSpPr>
                  <p:spPr>
                    <a:xfrm flipV="1">
                      <a:off x="3230306" y="2689771"/>
                      <a:ext cx="674746" cy="314444"/>
                    </a:xfrm>
                    <a:prstGeom prst="line">
                      <a:avLst/>
                    </a:prstGeom>
                    <a:noFill/>
                    <a:ln w="12700" cap="flat" cmpd="sng" algn="ctr">
                      <a:solidFill>
                        <a:srgbClr val="C6C9CA">
                          <a:lumMod val="50000"/>
                        </a:srgbClr>
                      </a:solidFill>
                      <a:prstDash val="solid"/>
                      <a:miter lim="800000"/>
                    </a:ln>
                    <a:effectLst/>
                  </p:spPr>
                </p:cxnSp>
                <p:sp>
                  <p:nvSpPr>
                    <p:cNvPr id="42" name="Oval 41">
                      <a:extLst>
                        <a:ext uri="{FF2B5EF4-FFF2-40B4-BE49-F238E27FC236}">
                          <a16:creationId xmlns:a16="http://schemas.microsoft.com/office/drawing/2014/main" id="{883DA9CD-670D-4BFB-AC4C-60929762FDBC}"/>
                        </a:ext>
                      </a:extLst>
                    </p:cNvPr>
                    <p:cNvSpPr/>
                    <p:nvPr/>
                  </p:nvSpPr>
                  <p:spPr>
                    <a:xfrm rot="17782500">
                      <a:off x="3820139" y="2648868"/>
                      <a:ext cx="74573" cy="24528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10970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3DF45488-8990-414D-8508-8401F357BDC2}"/>
                        </a:ext>
                      </a:extLst>
                    </p:cNvPr>
                    <p:cNvCxnSpPr>
                      <a:cxnSpLocks/>
                    </p:cNvCxnSpPr>
                    <p:nvPr/>
                  </p:nvCxnSpPr>
                  <p:spPr>
                    <a:xfrm flipV="1">
                      <a:off x="3230305" y="2694666"/>
                      <a:ext cx="0" cy="309548"/>
                    </a:xfrm>
                    <a:prstGeom prst="line">
                      <a:avLst/>
                    </a:prstGeom>
                    <a:noFill/>
                    <a:ln w="12700" cap="flat" cmpd="sng" algn="ctr">
                      <a:solidFill>
                        <a:srgbClr val="C6C9CA">
                          <a:lumMod val="50000"/>
                        </a:srgbClr>
                      </a:solidFill>
                      <a:prstDash val="solid"/>
                      <a:miter lim="800000"/>
                    </a:ln>
                    <a:effectLst/>
                  </p:spPr>
                </p:cxnSp>
                <p:cxnSp>
                  <p:nvCxnSpPr>
                    <p:cNvPr id="44" name="Straight Connector 43">
                      <a:extLst>
                        <a:ext uri="{FF2B5EF4-FFF2-40B4-BE49-F238E27FC236}">
                          <a16:creationId xmlns:a16="http://schemas.microsoft.com/office/drawing/2014/main" id="{3D55D81E-4679-45F8-AF18-DC266C81C186}"/>
                        </a:ext>
                      </a:extLst>
                    </p:cNvPr>
                    <p:cNvCxnSpPr>
                      <a:cxnSpLocks/>
                    </p:cNvCxnSpPr>
                    <p:nvPr/>
                  </p:nvCxnSpPr>
                  <p:spPr>
                    <a:xfrm>
                      <a:off x="3230306" y="2694666"/>
                      <a:ext cx="673553" cy="309548"/>
                    </a:xfrm>
                    <a:prstGeom prst="line">
                      <a:avLst/>
                    </a:prstGeom>
                    <a:noFill/>
                    <a:ln w="12700" cap="flat" cmpd="sng" algn="ctr">
                      <a:solidFill>
                        <a:srgbClr val="C6C9CA">
                          <a:lumMod val="50000"/>
                        </a:srgbClr>
                      </a:solidFill>
                      <a:prstDash val="solid"/>
                      <a:miter lim="800000"/>
                    </a:ln>
                    <a:effectLst/>
                  </p:spPr>
                </p:cxnSp>
                <p:sp>
                  <p:nvSpPr>
                    <p:cNvPr id="45" name="Oval 44">
                      <a:extLst>
                        <a:ext uri="{FF2B5EF4-FFF2-40B4-BE49-F238E27FC236}">
                          <a16:creationId xmlns:a16="http://schemas.microsoft.com/office/drawing/2014/main" id="{3717A4FB-8BCA-4832-957F-4193529AFB6E}"/>
                        </a:ext>
                      </a:extLst>
                    </p:cNvPr>
                    <p:cNvSpPr/>
                    <p:nvPr/>
                  </p:nvSpPr>
                  <p:spPr>
                    <a:xfrm rot="14927381">
                      <a:off x="3245705" y="2666977"/>
                      <a:ext cx="74573" cy="24528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10970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7" name="Picture 46">
                      <a:extLst>
                        <a:ext uri="{FF2B5EF4-FFF2-40B4-BE49-F238E27FC236}">
                          <a16:creationId xmlns:a16="http://schemas.microsoft.com/office/drawing/2014/main" id="{0886FBB9-2E0E-4ADC-AA3F-D0953EBF1F26}"/>
                        </a:ext>
                      </a:extLst>
                    </p:cNvPr>
                    <p:cNvPicPr>
                      <a:picLocks noChangeAspect="1"/>
                    </p:cNvPicPr>
                    <p:nvPr/>
                  </p:nvPicPr>
                  <p:blipFill>
                    <a:blip r:embed="rId2"/>
                    <a:stretch>
                      <a:fillRect/>
                    </a:stretch>
                  </p:blipFill>
                  <p:spPr>
                    <a:xfrm>
                      <a:off x="3928658" y="3961196"/>
                      <a:ext cx="486637" cy="507584"/>
                    </a:xfrm>
                    <a:prstGeom prst="rect">
                      <a:avLst/>
                    </a:prstGeom>
                  </p:spPr>
                </p:pic>
                <p:pic>
                  <p:nvPicPr>
                    <p:cNvPr id="48" name="Picture 47">
                      <a:extLst>
                        <a:ext uri="{FF2B5EF4-FFF2-40B4-BE49-F238E27FC236}">
                          <a16:creationId xmlns:a16="http://schemas.microsoft.com/office/drawing/2014/main" id="{69CC50A9-514E-4407-AF36-C61613F9AE05}"/>
                        </a:ext>
                      </a:extLst>
                    </p:cNvPr>
                    <p:cNvPicPr>
                      <a:picLocks noChangeAspect="1"/>
                    </p:cNvPicPr>
                    <p:nvPr/>
                  </p:nvPicPr>
                  <p:blipFill>
                    <a:blip r:embed="rId3"/>
                    <a:stretch>
                      <a:fillRect/>
                    </a:stretch>
                  </p:blipFill>
                  <p:spPr>
                    <a:xfrm>
                      <a:off x="2972607" y="2991817"/>
                      <a:ext cx="501451" cy="506432"/>
                    </a:xfrm>
                    <a:prstGeom prst="rect">
                      <a:avLst/>
                    </a:prstGeom>
                  </p:spPr>
                </p:pic>
              </p:grpSp>
              <p:pic>
                <p:nvPicPr>
                  <p:cNvPr id="19" name="Picture 18">
                    <a:extLst>
                      <a:ext uri="{FF2B5EF4-FFF2-40B4-BE49-F238E27FC236}">
                        <a16:creationId xmlns:a16="http://schemas.microsoft.com/office/drawing/2014/main" id="{9A0D4C83-FDED-4FF6-A90C-F7FDB29EE7D6}"/>
                      </a:ext>
                    </a:extLst>
                  </p:cNvPr>
                  <p:cNvPicPr>
                    <a:picLocks noChangeAspect="1"/>
                  </p:cNvPicPr>
                  <p:nvPr/>
                </p:nvPicPr>
                <p:blipFill>
                  <a:blip r:embed="rId5"/>
                  <a:stretch>
                    <a:fillRect/>
                  </a:stretch>
                </p:blipFill>
                <p:spPr>
                  <a:xfrm>
                    <a:off x="11308070" y="4120290"/>
                    <a:ext cx="527784" cy="486161"/>
                  </a:xfrm>
                  <a:prstGeom prst="rect">
                    <a:avLst/>
                  </a:prstGeom>
                  <a:solidFill>
                    <a:schemeClr val="bg1"/>
                  </a:solidFill>
                </p:spPr>
              </p:pic>
            </p:grpSp>
            <p:pic>
              <p:nvPicPr>
                <p:cNvPr id="17" name="Picture 16">
                  <a:extLst>
                    <a:ext uri="{FF2B5EF4-FFF2-40B4-BE49-F238E27FC236}">
                      <a16:creationId xmlns:a16="http://schemas.microsoft.com/office/drawing/2014/main" id="{50FD0803-CE39-4132-A694-15D722CFB0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8304" y="1180937"/>
                  <a:ext cx="696844" cy="855474"/>
                </a:xfrm>
                <a:prstGeom prst="rect">
                  <a:avLst/>
                </a:prstGeom>
              </p:spPr>
            </p:pic>
          </p:grpSp>
          <p:cxnSp>
            <p:nvCxnSpPr>
              <p:cNvPr id="13" name="Straight Connector 12">
                <a:extLst>
                  <a:ext uri="{FF2B5EF4-FFF2-40B4-BE49-F238E27FC236}">
                    <a16:creationId xmlns:a16="http://schemas.microsoft.com/office/drawing/2014/main" id="{F8664359-F6C4-4D4D-8E89-52A4A0EA26B8}"/>
                  </a:ext>
                </a:extLst>
              </p:cNvPr>
              <p:cNvCxnSpPr>
                <a:cxnSpLocks/>
                <a:stCxn id="10" idx="0"/>
              </p:cNvCxnSpPr>
              <p:nvPr/>
            </p:nvCxnSpPr>
            <p:spPr>
              <a:xfrm flipV="1">
                <a:off x="9426115" y="4123367"/>
                <a:ext cx="113392" cy="272684"/>
              </a:xfrm>
              <a:prstGeom prst="line">
                <a:avLst/>
              </a:prstGeom>
              <a:noFill/>
              <a:ln w="15875" cap="flat" cmpd="sng" algn="ctr">
                <a:solidFill>
                  <a:srgbClr val="C6C9CA">
                    <a:lumMod val="50000"/>
                  </a:srgbClr>
                </a:solidFill>
                <a:prstDash val="solid"/>
                <a:miter lim="800000"/>
              </a:ln>
              <a:effectLst/>
            </p:spPr>
          </p:cxnSp>
          <p:sp>
            <p:nvSpPr>
              <p:cNvPr id="15" name="TextBox 14">
                <a:extLst>
                  <a:ext uri="{FF2B5EF4-FFF2-40B4-BE49-F238E27FC236}">
                    <a16:creationId xmlns:a16="http://schemas.microsoft.com/office/drawing/2014/main" id="{7AAE1107-45D0-402A-935D-A009D15CABA5}"/>
                  </a:ext>
                </a:extLst>
              </p:cNvPr>
              <p:cNvSpPr txBox="1"/>
              <p:nvPr/>
            </p:nvSpPr>
            <p:spPr>
              <a:xfrm>
                <a:off x="10668771" y="4325449"/>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C2</a:t>
                </a:r>
              </a:p>
            </p:txBody>
          </p:sp>
        </p:grpSp>
        <p:pic>
          <p:nvPicPr>
            <p:cNvPr id="10" name="Picture 9">
              <a:extLst>
                <a:ext uri="{FF2B5EF4-FFF2-40B4-BE49-F238E27FC236}">
                  <a16:creationId xmlns:a16="http://schemas.microsoft.com/office/drawing/2014/main" id="{49F800FD-7281-4847-B737-8395D7C3ED78}"/>
                </a:ext>
              </a:extLst>
            </p:cNvPr>
            <p:cNvPicPr>
              <a:picLocks noChangeAspect="1"/>
            </p:cNvPicPr>
            <p:nvPr/>
          </p:nvPicPr>
          <p:blipFill>
            <a:blip r:embed="rId7"/>
            <a:stretch>
              <a:fillRect/>
            </a:stretch>
          </p:blipFill>
          <p:spPr>
            <a:xfrm>
              <a:off x="8299594" y="4152040"/>
              <a:ext cx="729042" cy="402317"/>
            </a:xfrm>
            <a:prstGeom prst="rect">
              <a:avLst/>
            </a:prstGeom>
          </p:spPr>
        </p:pic>
        <p:sp>
          <p:nvSpPr>
            <p:cNvPr id="11" name="TextBox 10">
              <a:extLst>
                <a:ext uri="{FF2B5EF4-FFF2-40B4-BE49-F238E27FC236}">
                  <a16:creationId xmlns:a16="http://schemas.microsoft.com/office/drawing/2014/main" id="{5915D2AB-D859-4CCE-8C7A-43BD6573641B}"/>
                </a:ext>
              </a:extLst>
            </p:cNvPr>
            <p:cNvSpPr txBox="1"/>
            <p:nvPr/>
          </p:nvSpPr>
          <p:spPr>
            <a:xfrm>
              <a:off x="8328974" y="4196854"/>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C1</a:t>
              </a:r>
            </a:p>
          </p:txBody>
        </p:sp>
      </p:grpSp>
      <p:sp>
        <p:nvSpPr>
          <p:cNvPr id="50" name="TextBox 49">
            <a:extLst>
              <a:ext uri="{FF2B5EF4-FFF2-40B4-BE49-F238E27FC236}">
                <a16:creationId xmlns:a16="http://schemas.microsoft.com/office/drawing/2014/main" id="{D29F7863-F143-4C78-A7EF-C3269EDF9A77}"/>
              </a:ext>
            </a:extLst>
          </p:cNvPr>
          <p:cNvSpPr txBox="1"/>
          <p:nvPr/>
        </p:nvSpPr>
        <p:spPr>
          <a:xfrm>
            <a:off x="462256" y="3564389"/>
            <a:ext cx="87785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D"/>
                </a:solidFill>
                <a:effectLst/>
                <a:uLnTx/>
                <a:uFillTx/>
                <a:latin typeface="Arial"/>
                <a:ea typeface="+mn-ea"/>
                <a:cs typeface="+mn-cs"/>
              </a:rPr>
              <a:t>6300-7-VSF</a:t>
            </a:r>
          </a:p>
        </p:txBody>
      </p:sp>
      <p:sp>
        <p:nvSpPr>
          <p:cNvPr id="51" name="TextBox 50">
            <a:extLst>
              <a:ext uri="{FF2B5EF4-FFF2-40B4-BE49-F238E27FC236}">
                <a16:creationId xmlns:a16="http://schemas.microsoft.com/office/drawing/2014/main" id="{4765372C-FA56-437C-B9A3-16F938C47A1B}"/>
              </a:ext>
            </a:extLst>
          </p:cNvPr>
          <p:cNvSpPr txBox="1"/>
          <p:nvPr/>
        </p:nvSpPr>
        <p:spPr>
          <a:xfrm>
            <a:off x="3009380" y="3656722"/>
            <a:ext cx="90760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D"/>
                </a:solidFill>
                <a:effectLst/>
                <a:uLnTx/>
                <a:uFillTx/>
                <a:latin typeface="Arial"/>
                <a:ea typeface="+mn-ea"/>
                <a:cs typeface="+mn-cs"/>
              </a:rPr>
              <a:t>6300-1-VSF</a:t>
            </a:r>
          </a:p>
        </p:txBody>
      </p:sp>
      <p:sp>
        <p:nvSpPr>
          <p:cNvPr id="54" name="Line Callout 2 (Accent Bar) 156">
            <a:extLst>
              <a:ext uri="{FF2B5EF4-FFF2-40B4-BE49-F238E27FC236}">
                <a16:creationId xmlns:a16="http://schemas.microsoft.com/office/drawing/2014/main" id="{828DCF69-1DC7-4ACA-88D5-D66374E05BB8}"/>
              </a:ext>
            </a:extLst>
          </p:cNvPr>
          <p:cNvSpPr/>
          <p:nvPr/>
        </p:nvSpPr>
        <p:spPr>
          <a:xfrm>
            <a:off x="4343400" y="2402946"/>
            <a:ext cx="3597734" cy="852364"/>
          </a:xfrm>
          <a:prstGeom prst="accentCallout2">
            <a:avLst>
              <a:gd name="adj1" fmla="val 83302"/>
              <a:gd name="adj2" fmla="val 20"/>
              <a:gd name="adj3" fmla="val 145090"/>
              <a:gd name="adj4" fmla="val -8744"/>
              <a:gd name="adj5" fmla="val 247134"/>
              <a:gd name="adj6" fmla="val -40511"/>
            </a:avLst>
          </a:prstGeom>
          <a:solidFill>
            <a:sysClr val="window" lastClr="FFFFFF">
              <a:lumMod val="95000"/>
            </a:sysClr>
          </a:solidFill>
          <a:ln w="9525" cap="flat" cmpd="sng" algn="ctr">
            <a:solidFill>
              <a:schemeClr val="accent1"/>
            </a:solidFill>
            <a:prstDash val="solid"/>
            <a:bevel/>
            <a:headEnd type="none" w="med" len="med"/>
            <a:tailEnd type="arrow" w="med" len="med"/>
          </a:ln>
          <a:effectLst>
            <a:outerShdw blurRad="50800" dist="38100" dir="2700000" algn="tl" rotWithShape="0">
              <a:prstClr val="black">
                <a:alpha val="40000"/>
              </a:prstClr>
            </a:outerShdw>
          </a:effectLst>
        </p:spPr>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Mac-auth 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DUR +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Radius_overridden</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Let’s change device type as Voice </a:t>
            </a:r>
            <a:r>
              <a:rPr kumimoji="0" lang="en-US" sz="1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Aruba-Device-Traffic-Class (thanks to MDA)</a:t>
            </a: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5" name="Line Callout 2 (Accent Bar) 156">
            <a:extLst>
              <a:ext uri="{FF2B5EF4-FFF2-40B4-BE49-F238E27FC236}">
                <a16:creationId xmlns:a16="http://schemas.microsoft.com/office/drawing/2014/main" id="{10F0544C-BCD8-436A-9E44-13BE5B85E784}"/>
              </a:ext>
            </a:extLst>
          </p:cNvPr>
          <p:cNvSpPr/>
          <p:nvPr/>
        </p:nvSpPr>
        <p:spPr>
          <a:xfrm>
            <a:off x="3429000" y="5053061"/>
            <a:ext cx="3597734" cy="1600819"/>
          </a:xfrm>
          <a:prstGeom prst="accentCallout2">
            <a:avLst>
              <a:gd name="adj1" fmla="val 16709"/>
              <a:gd name="adj2" fmla="val 755"/>
              <a:gd name="adj3" fmla="val 15638"/>
              <a:gd name="adj4" fmla="val -18663"/>
              <a:gd name="adj5" fmla="val -31643"/>
              <a:gd name="adj6" fmla="val -49833"/>
            </a:avLst>
          </a:prstGeom>
          <a:solidFill>
            <a:sysClr val="window" lastClr="FFFFFF">
              <a:lumMod val="95000"/>
            </a:sysClr>
          </a:solidFill>
          <a:ln w="9525" cap="flat" cmpd="sng" algn="ctr">
            <a:solidFill>
              <a:schemeClr val="accent1"/>
            </a:solidFill>
            <a:prstDash val="solid"/>
            <a:bevel/>
            <a:headEnd type="none" w="med" len="med"/>
            <a:tailEnd type="arrow" w="med" len="med"/>
          </a:ln>
          <a:effectLst>
            <a:outerShdw blurRad="50800" dist="38100" dir="2700000" algn="tl" rotWithShape="0">
              <a:prstClr val="black">
                <a:alpha val="40000"/>
              </a:prstClr>
            </a:outerShdw>
          </a:effectLst>
        </p:spPr>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dot1x 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LUR +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Radius_overridden</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Let’s Change egress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vlan</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to 23 from 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port-access role dot1xclient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session-timeout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reauth</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-period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vlan</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access 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57145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63C8FBED-DBAA-42FF-9263-95CE38DBF785}"/>
              </a:ext>
            </a:extLst>
          </p:cNvPr>
          <p:cNvPicPr>
            <a:picLocks noChangeAspect="1"/>
          </p:cNvPicPr>
          <p:nvPr/>
        </p:nvPicPr>
        <p:blipFill>
          <a:blip r:embed="rId2"/>
          <a:stretch>
            <a:fillRect/>
          </a:stretch>
        </p:blipFill>
        <p:spPr>
          <a:xfrm>
            <a:off x="8686800" y="1571611"/>
            <a:ext cx="3004846" cy="2966323"/>
          </a:xfrm>
          <a:prstGeom prst="rect">
            <a:avLst/>
          </a:prstGeom>
        </p:spPr>
      </p:pic>
      <p:sp>
        <p:nvSpPr>
          <p:cNvPr id="54" name="Line Callout 2 (Accent Bar) 156">
            <a:extLst>
              <a:ext uri="{FF2B5EF4-FFF2-40B4-BE49-F238E27FC236}">
                <a16:creationId xmlns:a16="http://schemas.microsoft.com/office/drawing/2014/main" id="{828DCF69-1DC7-4ACA-88D5-D66374E05BB8}"/>
              </a:ext>
            </a:extLst>
          </p:cNvPr>
          <p:cNvSpPr/>
          <p:nvPr/>
        </p:nvSpPr>
        <p:spPr>
          <a:xfrm rot="10800000">
            <a:off x="83115" y="1668101"/>
            <a:ext cx="7923336" cy="1651585"/>
          </a:xfrm>
          <a:prstGeom prst="accentCallout2">
            <a:avLst>
              <a:gd name="adj1" fmla="val 17392"/>
              <a:gd name="adj2" fmla="val -1079"/>
              <a:gd name="adj3" fmla="val 6826"/>
              <a:gd name="adj4" fmla="val -4531"/>
              <a:gd name="adj5" fmla="val 1974"/>
              <a:gd name="adj6" fmla="val -15599"/>
            </a:avLst>
          </a:prstGeom>
          <a:solidFill>
            <a:sysClr val="window" lastClr="FFFFFF">
              <a:lumMod val="95000"/>
            </a:sysClr>
          </a:solidFill>
          <a:ln w="9525" cap="flat" cmpd="sng" algn="ctr">
            <a:solidFill>
              <a:schemeClr val="accent1"/>
            </a:solidFill>
            <a:prstDash val="solid"/>
            <a:bevel/>
            <a:headEnd type="none" w="med" len="med"/>
            <a:tailEnd type="arrow" w="med" len="med"/>
          </a:ln>
          <a:effectLst>
            <a:outerShdw blurRad="50800" dist="38100" dir="2700000" algn="tl" rotWithShape="0">
              <a:prstClr val="black">
                <a:alpha val="40000"/>
              </a:prstClr>
            </a:outerShdw>
          </a:effectLst>
        </p:spPr>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2" name="Title 1">
            <a:extLst>
              <a:ext uri="{FF2B5EF4-FFF2-40B4-BE49-F238E27FC236}">
                <a16:creationId xmlns:a16="http://schemas.microsoft.com/office/drawing/2014/main" id="{60124E0D-B428-4CA3-98DA-221E07AEB85C}"/>
              </a:ext>
            </a:extLst>
          </p:cNvPr>
          <p:cNvSpPr>
            <a:spLocks noGrp="1"/>
          </p:cNvSpPr>
          <p:nvPr>
            <p:ph type="title"/>
          </p:nvPr>
        </p:nvSpPr>
        <p:spPr/>
        <p:txBody>
          <a:bodyPr/>
          <a:lstStyle/>
          <a:p>
            <a:r>
              <a:rPr lang="en-US" sz="3200" b="1" dirty="0">
                <a:solidFill>
                  <a:schemeClr val="accent1"/>
                </a:solidFill>
              </a:rPr>
              <a:t>Demo: Radius Overridden / Mixed Role Topology</a:t>
            </a:r>
            <a:endParaRPr lang="en-GB" dirty="0"/>
          </a:p>
        </p:txBody>
      </p:sp>
      <p:pic>
        <p:nvPicPr>
          <p:cNvPr id="4" name="Picture 3">
            <a:extLst>
              <a:ext uri="{FF2B5EF4-FFF2-40B4-BE49-F238E27FC236}">
                <a16:creationId xmlns:a16="http://schemas.microsoft.com/office/drawing/2014/main" id="{C7EBE44B-7B66-4CD9-A81A-4F6E98288496}"/>
              </a:ext>
            </a:extLst>
          </p:cNvPr>
          <p:cNvPicPr>
            <a:picLocks noChangeAspect="1"/>
          </p:cNvPicPr>
          <p:nvPr/>
        </p:nvPicPr>
        <p:blipFill>
          <a:blip r:embed="rId3"/>
          <a:stretch>
            <a:fillRect/>
          </a:stretch>
        </p:blipFill>
        <p:spPr>
          <a:xfrm>
            <a:off x="238460" y="1669864"/>
            <a:ext cx="7742591" cy="1356478"/>
          </a:xfrm>
          <a:prstGeom prst="rect">
            <a:avLst/>
          </a:prstGeom>
        </p:spPr>
      </p:pic>
      <p:sp>
        <p:nvSpPr>
          <p:cNvPr id="55" name="Line Callout 2 (Accent Bar) 156">
            <a:extLst>
              <a:ext uri="{FF2B5EF4-FFF2-40B4-BE49-F238E27FC236}">
                <a16:creationId xmlns:a16="http://schemas.microsoft.com/office/drawing/2014/main" id="{10F0544C-BCD8-436A-9E44-13BE5B85E784}"/>
              </a:ext>
            </a:extLst>
          </p:cNvPr>
          <p:cNvSpPr/>
          <p:nvPr/>
        </p:nvSpPr>
        <p:spPr>
          <a:xfrm>
            <a:off x="3497944" y="3569968"/>
            <a:ext cx="5105400" cy="3236336"/>
          </a:xfrm>
          <a:prstGeom prst="accentCallout2">
            <a:avLst>
              <a:gd name="adj1" fmla="val 32299"/>
              <a:gd name="adj2" fmla="val 99973"/>
              <a:gd name="adj3" fmla="val 29005"/>
              <a:gd name="adj4" fmla="val 114670"/>
              <a:gd name="adj5" fmla="val 8877"/>
              <a:gd name="adj6" fmla="val 132968"/>
            </a:avLst>
          </a:prstGeom>
          <a:solidFill>
            <a:sysClr val="window" lastClr="FFFFFF">
              <a:lumMod val="95000"/>
            </a:sysClr>
          </a:solidFill>
          <a:ln w="9525" cap="flat" cmpd="sng" algn="ctr">
            <a:solidFill>
              <a:schemeClr val="accent1"/>
            </a:solidFill>
            <a:prstDash val="solid"/>
            <a:bevel/>
            <a:headEnd type="none" w="med" len="med"/>
            <a:tailEnd type="arrow" w="med" len="med"/>
          </a:ln>
          <a:effectLst>
            <a:outerShdw blurRad="50800" dist="38100" dir="2700000" algn="tl" rotWithShape="0">
              <a:prstClr val="black">
                <a:alpha val="40000"/>
              </a:prstClr>
            </a:outerShdw>
          </a:effectLst>
        </p:spPr>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port-access role user-tunnel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reauth</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-period 1800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gateway-zone zone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toi</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gateway-role emp-role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ubt</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-client-</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vlan</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ubt</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zone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toi</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vrf</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default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primary-controller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ip</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10.5.8.6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interface 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no shutdown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description User Kamal-VM connected!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no routing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vlan</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access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no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sflow</a:t>
            </a: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aaa</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authentication port-access allow-</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cdp</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bpdu</a:t>
            </a: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aaa</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authentication port-access allow-</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lldp</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bpdu</a:t>
            </a:r>
            <a:endPar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highlight>
                  <a:srgbClr val="FFFF00"/>
                </a:highligh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highlight>
                  <a:srgbClr val="FFFF00"/>
                </a:highlight>
                <a:uLnTx/>
                <a:uFillTx/>
                <a:latin typeface="Courier New" panose="02070309020205020404" pitchFamily="49" charset="0"/>
                <a:ea typeface="+mn-ea"/>
                <a:cs typeface="Courier New" panose="02070309020205020404" pitchFamily="49" charset="0"/>
              </a:rPr>
              <a:t>aaa</a:t>
            </a:r>
            <a:r>
              <a:rPr kumimoji="0" lang="en-US" sz="1000" b="1" i="0" u="none" strike="noStrike" kern="1200" cap="none" spc="0" normalizeH="0" baseline="0" noProof="0" dirty="0">
                <a:ln>
                  <a:noFill/>
                </a:ln>
                <a:solidFill>
                  <a:prstClr val="black"/>
                </a:solidFill>
                <a:effectLst/>
                <a:highlight>
                  <a:srgbClr val="FFFF00"/>
                </a:highlight>
                <a:uLnTx/>
                <a:uFillTx/>
                <a:latin typeface="Courier New" panose="02070309020205020404" pitchFamily="49" charset="0"/>
                <a:ea typeface="+mn-ea"/>
                <a:cs typeface="Courier New" panose="02070309020205020404" pitchFamily="49" charset="0"/>
              </a:rPr>
              <a:t> authentication port-access radius-override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aaa</a:t>
            </a: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authentication port-access dot1x authenticator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enable</a:t>
            </a:r>
            <a:endParaRPr kumimoji="0" lang="en-US" sz="1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cxnSp>
        <p:nvCxnSpPr>
          <p:cNvPr id="6" name="Straight Arrow Connector 5">
            <a:extLst>
              <a:ext uri="{FF2B5EF4-FFF2-40B4-BE49-F238E27FC236}">
                <a16:creationId xmlns:a16="http://schemas.microsoft.com/office/drawing/2014/main" id="{74CD131A-19E0-4AD2-9316-607FEA461B69}"/>
              </a:ext>
            </a:extLst>
          </p:cNvPr>
          <p:cNvCxnSpPr>
            <a:cxnSpLocks/>
          </p:cNvCxnSpPr>
          <p:nvPr/>
        </p:nvCxnSpPr>
        <p:spPr>
          <a:xfrm>
            <a:off x="7696200" y="2348103"/>
            <a:ext cx="2667000" cy="138569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FA49432-E517-46E6-87E1-D52F9BE8F1BC}"/>
              </a:ext>
            </a:extLst>
          </p:cNvPr>
          <p:cNvCxnSpPr>
            <a:cxnSpLocks/>
          </p:cNvCxnSpPr>
          <p:nvPr/>
        </p:nvCxnSpPr>
        <p:spPr>
          <a:xfrm flipV="1">
            <a:off x="7696200" y="2049839"/>
            <a:ext cx="1587493" cy="54362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13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E5E0-C33B-4C0E-93BC-A8102C3ABF27}"/>
              </a:ext>
            </a:extLst>
          </p:cNvPr>
          <p:cNvSpPr>
            <a:spLocks noGrp="1"/>
          </p:cNvSpPr>
          <p:nvPr>
            <p:ph type="title"/>
          </p:nvPr>
        </p:nvSpPr>
        <p:spPr/>
        <p:txBody>
          <a:bodyPr/>
          <a:lstStyle/>
          <a:p>
            <a:r>
              <a:rPr lang="en-US" dirty="0"/>
              <a:t>How to calculate </a:t>
            </a:r>
            <a:r>
              <a:rPr lang="en-GB" dirty="0"/>
              <a:t>Egress-VLANID</a:t>
            </a:r>
            <a:br>
              <a:rPr lang="en-GB" b="1" i="0" dirty="0">
                <a:solidFill>
                  <a:srgbClr val="333333"/>
                </a:solidFill>
                <a:effectLst/>
                <a:latin typeface="Open Sans" panose="020B0606030504020204" pitchFamily="34" charset="0"/>
              </a:rPr>
            </a:br>
            <a:endParaRPr lang="en-GB" dirty="0"/>
          </a:p>
        </p:txBody>
      </p:sp>
      <p:sp>
        <p:nvSpPr>
          <p:cNvPr id="4" name="Content Placeholder 3">
            <a:extLst>
              <a:ext uri="{FF2B5EF4-FFF2-40B4-BE49-F238E27FC236}">
                <a16:creationId xmlns:a16="http://schemas.microsoft.com/office/drawing/2014/main" id="{1574BDCF-CCC8-45A3-97A6-495812A03D53}"/>
              </a:ext>
            </a:extLst>
          </p:cNvPr>
          <p:cNvSpPr>
            <a:spLocks noGrp="1"/>
          </p:cNvSpPr>
          <p:nvPr>
            <p:ph sz="half" idx="1"/>
          </p:nvPr>
        </p:nvSpPr>
        <p:spPr>
          <a:ln>
            <a:solidFill>
              <a:schemeClr val="bg2">
                <a:lumMod val="90000"/>
              </a:schemeClr>
            </a:solidFill>
          </a:ln>
        </p:spPr>
        <p:txBody>
          <a:bodyPr>
            <a:normAutofit/>
          </a:bodyPr>
          <a:lstStyle/>
          <a:p>
            <a:r>
              <a:rPr lang="en-US" sz="1400" dirty="0">
                <a:solidFill>
                  <a:srgbClr val="646569"/>
                </a:solidFill>
                <a:latin typeface="Open Sans" panose="020B0606030504020204" pitchFamily="34" charset="0"/>
              </a:rPr>
              <a:t>VLAN 23 untagged</a:t>
            </a:r>
          </a:p>
          <a:p>
            <a:r>
              <a:rPr lang="en-US" sz="1400" b="0" i="0" dirty="0">
                <a:solidFill>
                  <a:srgbClr val="646569"/>
                </a:solidFill>
                <a:effectLst/>
                <a:latin typeface="Open Sans" panose="020B0606030504020204" pitchFamily="34" charset="0"/>
                <a:hlinkClick r:id="rId2"/>
              </a:rPr>
              <a:t>https://www.rapidtables.com/convert/number/decimal-to-hex.html?x=23</a:t>
            </a:r>
            <a:endParaRPr lang="en-US" sz="1400" dirty="0">
              <a:solidFill>
                <a:srgbClr val="646569"/>
              </a:solidFill>
              <a:latin typeface="Open Sans" panose="020B0606030504020204" pitchFamily="34" charset="0"/>
            </a:endParaRPr>
          </a:p>
          <a:p>
            <a:r>
              <a:rPr lang="en-US" sz="1400" dirty="0">
                <a:solidFill>
                  <a:srgbClr val="646569"/>
                </a:solidFill>
                <a:latin typeface="Open Sans" panose="020B0606030504020204" pitchFamily="34" charset="0"/>
              </a:rPr>
              <a:t>23= 0x017</a:t>
            </a:r>
          </a:p>
          <a:p>
            <a:r>
              <a:rPr lang="en-GB" sz="1400" i="0" dirty="0">
                <a:solidFill>
                  <a:srgbClr val="646569"/>
                </a:solidFill>
                <a:effectLst/>
                <a:latin typeface="Open Sans" panose="020B0606030504020204" pitchFamily="34" charset="0"/>
              </a:rPr>
              <a:t>Prepend 0x32000 for untagged</a:t>
            </a:r>
            <a:endParaRPr lang="en-GB" sz="1400" dirty="0">
              <a:solidFill>
                <a:srgbClr val="646569"/>
              </a:solidFill>
              <a:latin typeface="Open Sans" panose="020B0606030504020204" pitchFamily="34" charset="0"/>
            </a:endParaRPr>
          </a:p>
          <a:p>
            <a:r>
              <a:rPr lang="en-GB" sz="1400" i="0" dirty="0">
                <a:solidFill>
                  <a:srgbClr val="646569"/>
                </a:solidFill>
                <a:effectLst/>
                <a:latin typeface="Open Sans" panose="020B0606030504020204" pitchFamily="34" charset="0"/>
              </a:rPr>
              <a:t>Now convert 0x32000017 back to decimal = 838860823</a:t>
            </a:r>
          </a:p>
          <a:p>
            <a:pPr marL="0" indent="0">
              <a:buNone/>
            </a:pPr>
            <a:endParaRPr lang="en-GB" sz="1400" dirty="0"/>
          </a:p>
        </p:txBody>
      </p:sp>
      <p:sp>
        <p:nvSpPr>
          <p:cNvPr id="5" name="Content Placeholder 4">
            <a:extLst>
              <a:ext uri="{FF2B5EF4-FFF2-40B4-BE49-F238E27FC236}">
                <a16:creationId xmlns:a16="http://schemas.microsoft.com/office/drawing/2014/main" id="{A9FBFE05-9B59-47AE-87BC-F449A14B56E6}"/>
              </a:ext>
            </a:extLst>
          </p:cNvPr>
          <p:cNvSpPr>
            <a:spLocks noGrp="1"/>
          </p:cNvSpPr>
          <p:nvPr>
            <p:ph sz="half" idx="2"/>
          </p:nvPr>
        </p:nvSpPr>
        <p:spPr>
          <a:ln>
            <a:solidFill>
              <a:schemeClr val="bg2">
                <a:lumMod val="90000"/>
              </a:schemeClr>
            </a:solidFill>
          </a:ln>
        </p:spPr>
        <p:txBody>
          <a:bodyPr>
            <a:normAutofit/>
          </a:bodyPr>
          <a:lstStyle/>
          <a:p>
            <a:r>
              <a:rPr lang="en-GB" sz="1400" dirty="0">
                <a:solidFill>
                  <a:srgbClr val="646569"/>
                </a:solidFill>
                <a:latin typeface="Open Sans" panose="020B0606030504020204" pitchFamily="34" charset="0"/>
              </a:rPr>
              <a:t>VLAN</a:t>
            </a:r>
            <a:r>
              <a:rPr lang="en-GB" sz="1400" b="0" i="0" dirty="0">
                <a:solidFill>
                  <a:srgbClr val="646569"/>
                </a:solidFill>
                <a:effectLst/>
                <a:latin typeface="Open Sans" panose="020B0606030504020204" pitchFamily="34" charset="0"/>
              </a:rPr>
              <a:t> 123 tagged</a:t>
            </a:r>
          </a:p>
          <a:p>
            <a:r>
              <a:rPr lang="en-US" sz="1400" dirty="0">
                <a:solidFill>
                  <a:srgbClr val="646569"/>
                </a:solidFill>
                <a:latin typeface="Open Sans" panose="020B0606030504020204" pitchFamily="34" charset="0"/>
              </a:rPr>
              <a:t>C</a:t>
            </a:r>
            <a:r>
              <a:rPr lang="en-US" sz="1400" b="0" i="0" dirty="0">
                <a:solidFill>
                  <a:srgbClr val="646569"/>
                </a:solidFill>
                <a:effectLst/>
                <a:latin typeface="Open Sans" panose="020B0606030504020204" pitchFamily="34" charset="0"/>
              </a:rPr>
              <a:t>onvert to hex is ( use </a:t>
            </a:r>
            <a:r>
              <a:rPr lang="en-US" sz="1400" dirty="0">
                <a:solidFill>
                  <a:srgbClr val="646569"/>
                </a:solidFill>
                <a:latin typeface="Open Sans" panose="020B0606030504020204" pitchFamily="34" charset="0"/>
                <a:hlinkClick r:id="rId3"/>
              </a:rPr>
              <a:t>https://www.rapidtables.com/convert/number/decimal-to-hex.html?x=123</a:t>
            </a:r>
            <a:r>
              <a:rPr lang="en-US" sz="1400" dirty="0">
                <a:solidFill>
                  <a:srgbClr val="646569"/>
                </a:solidFill>
                <a:latin typeface="Open Sans" panose="020B0606030504020204" pitchFamily="34" charset="0"/>
              </a:rPr>
              <a:t> </a:t>
            </a:r>
            <a:r>
              <a:rPr lang="en-US" sz="1400" b="0" i="0" dirty="0">
                <a:solidFill>
                  <a:srgbClr val="646569"/>
                </a:solidFill>
                <a:effectLst/>
                <a:latin typeface="Open Sans" panose="020B0606030504020204" pitchFamily="34" charset="0"/>
              </a:rPr>
              <a:t> </a:t>
            </a:r>
            <a:r>
              <a:rPr lang="en-US" sz="1400" dirty="0">
                <a:solidFill>
                  <a:srgbClr val="646569"/>
                </a:solidFill>
                <a:latin typeface="Open Sans" panose="020B0606030504020204" pitchFamily="34" charset="0"/>
              </a:rPr>
              <a:t>)</a:t>
            </a:r>
            <a:endParaRPr lang="en-US" sz="1400" b="0" i="0" dirty="0">
              <a:solidFill>
                <a:srgbClr val="646569"/>
              </a:solidFill>
              <a:effectLst/>
              <a:latin typeface="Open Sans" panose="020B0606030504020204" pitchFamily="34" charset="0"/>
            </a:endParaRPr>
          </a:p>
          <a:p>
            <a:r>
              <a:rPr lang="en-US" sz="1400" dirty="0">
                <a:solidFill>
                  <a:srgbClr val="646569"/>
                </a:solidFill>
                <a:latin typeface="Open Sans" panose="020B0606030504020204" pitchFamily="34" charset="0"/>
              </a:rPr>
              <a:t>123 = </a:t>
            </a:r>
            <a:r>
              <a:rPr lang="en-US" sz="1400" b="0" i="0" dirty="0">
                <a:solidFill>
                  <a:srgbClr val="646569"/>
                </a:solidFill>
                <a:effectLst/>
                <a:latin typeface="Open Sans" panose="020B0606030504020204" pitchFamily="34" charset="0"/>
              </a:rPr>
              <a:t>0x07b </a:t>
            </a:r>
            <a:endParaRPr lang="en-GB" sz="1400" b="0" i="0" dirty="0">
              <a:solidFill>
                <a:srgbClr val="646569"/>
              </a:solidFill>
              <a:effectLst/>
              <a:latin typeface="Open Sans" panose="020B0606030504020204" pitchFamily="34" charset="0"/>
            </a:endParaRPr>
          </a:p>
          <a:p>
            <a:r>
              <a:rPr lang="en-GB" sz="1400" i="0" dirty="0">
                <a:solidFill>
                  <a:srgbClr val="646569"/>
                </a:solidFill>
                <a:effectLst/>
                <a:latin typeface="Open Sans" panose="020B0606030504020204" pitchFamily="34" charset="0"/>
              </a:rPr>
              <a:t>Prepend 0x31000 for tagged</a:t>
            </a:r>
            <a:endParaRPr lang="en-GB" sz="1400" dirty="0">
              <a:solidFill>
                <a:srgbClr val="646569"/>
              </a:solidFill>
              <a:latin typeface="Open Sans" panose="020B0606030504020204" pitchFamily="34" charset="0"/>
            </a:endParaRPr>
          </a:p>
          <a:p>
            <a:r>
              <a:rPr lang="en-GB" sz="1400" i="0" dirty="0">
                <a:solidFill>
                  <a:srgbClr val="646569"/>
                </a:solidFill>
                <a:effectLst/>
                <a:latin typeface="Open Sans" panose="020B0606030504020204" pitchFamily="34" charset="0"/>
              </a:rPr>
              <a:t>Now convert 0x3100007b back to decimal = 822083707</a:t>
            </a:r>
          </a:p>
          <a:p>
            <a:pPr marL="0" indent="0">
              <a:buNone/>
            </a:pPr>
            <a:endParaRPr lang="en-GB" sz="1400" dirty="0">
              <a:solidFill>
                <a:srgbClr val="646569"/>
              </a:solidFill>
              <a:latin typeface="Open Sans" panose="020B0606030504020204" pitchFamily="34" charset="0"/>
            </a:endParaRPr>
          </a:p>
          <a:p>
            <a:pPr marL="0" indent="0">
              <a:buNone/>
            </a:pPr>
            <a:endParaRPr lang="en-GB" sz="1400" dirty="0"/>
          </a:p>
        </p:txBody>
      </p:sp>
    </p:spTree>
    <p:extLst>
      <p:ext uri="{BB962C8B-B14F-4D97-AF65-F5344CB8AC3E}">
        <p14:creationId xmlns:p14="http://schemas.microsoft.com/office/powerpoint/2010/main" val="25308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subTitle" idx="1"/>
          </p:nvPr>
        </p:nvSpPr>
        <p:spPr/>
        <p:txBody>
          <a:bodyPr/>
          <a:lstStyle/>
          <a:p>
            <a:r>
              <a:rPr lang="en-US" dirty="0"/>
              <a:t>yashavanth.n.n@hpe.com</a:t>
            </a:r>
          </a:p>
        </p:txBody>
      </p:sp>
    </p:spTree>
    <p:extLst>
      <p:ext uri="{BB962C8B-B14F-4D97-AF65-F5344CB8AC3E}">
        <p14:creationId xmlns:p14="http://schemas.microsoft.com/office/powerpoint/2010/main" val="83104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10137777" cy="2667001"/>
          </a:xfrm>
        </p:spPr>
        <p:txBody>
          <a:bodyPr/>
          <a:lstStyle/>
          <a:p>
            <a:r>
              <a:rPr lang="en-US" dirty="0"/>
              <a:t>Overview</a:t>
            </a:r>
          </a:p>
        </p:txBody>
      </p:sp>
      <p:sp>
        <p:nvSpPr>
          <p:cNvPr id="5" name="Subtitle 4">
            <a:extLst>
              <a:ext uri="{FF2B5EF4-FFF2-40B4-BE49-F238E27FC236}">
                <a16:creationId xmlns:a16="http://schemas.microsoft.com/office/drawing/2014/main" id="{138FD8A1-A8F1-2846-BEBC-A9D1381B296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46842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48A4-7587-4C5B-88AA-CEF8579C55F6}"/>
              </a:ext>
            </a:extLst>
          </p:cNvPr>
          <p:cNvSpPr>
            <a:spLocks noGrp="1"/>
          </p:cNvSpPr>
          <p:nvPr>
            <p:ph type="title"/>
          </p:nvPr>
        </p:nvSpPr>
        <p:spPr>
          <a:xfrm>
            <a:off x="533400" y="228600"/>
            <a:ext cx="10210959" cy="411480"/>
          </a:xfrm>
        </p:spPr>
        <p:txBody>
          <a:bodyPr/>
          <a:lstStyle/>
          <a:p>
            <a:r>
              <a:rPr lang="en-US" sz="3200" b="1" dirty="0">
                <a:solidFill>
                  <a:schemeClr val="accent1"/>
                </a:solidFill>
              </a:rPr>
              <a:t>CX Port-Access User Roles</a:t>
            </a:r>
            <a:endParaRPr lang="en-GB" dirty="0"/>
          </a:p>
        </p:txBody>
      </p:sp>
      <p:sp>
        <p:nvSpPr>
          <p:cNvPr id="9" name="Content Placeholder 8">
            <a:extLst>
              <a:ext uri="{FF2B5EF4-FFF2-40B4-BE49-F238E27FC236}">
                <a16:creationId xmlns:a16="http://schemas.microsoft.com/office/drawing/2014/main" id="{C49EE4E5-93E3-4D0C-8F77-CF171C46FB56}"/>
              </a:ext>
            </a:extLst>
          </p:cNvPr>
          <p:cNvSpPr>
            <a:spLocks noGrp="1"/>
          </p:cNvSpPr>
          <p:nvPr>
            <p:ph idx="1"/>
          </p:nvPr>
        </p:nvSpPr>
        <p:spPr>
          <a:xfrm>
            <a:off x="556590" y="1475526"/>
            <a:ext cx="10949609" cy="4163274"/>
          </a:xfrm>
        </p:spPr>
        <p:txBody>
          <a:bodyPr>
            <a:normAutofit/>
          </a:bodyPr>
          <a:lstStyle/>
          <a:p>
            <a:r>
              <a:rPr lang="en-US" sz="1600" dirty="0"/>
              <a:t>Local User Role (local) – Supported from 10.4</a:t>
            </a:r>
          </a:p>
          <a:p>
            <a:pPr marL="0" indent="0">
              <a:buNone/>
            </a:pPr>
            <a:r>
              <a:rPr lang="en-US" sz="700" dirty="0">
                <a:latin typeface="Courier New" panose="02070309020205020404" pitchFamily="49" charset="0"/>
                <a:cs typeface="Courier New" panose="02070309020205020404" pitchFamily="49" charset="0"/>
              </a:rPr>
              <a:t>	Name  : </a:t>
            </a:r>
            <a:r>
              <a:rPr lang="en-US" sz="700" b="1" dirty="0">
                <a:solidFill>
                  <a:schemeClr val="accent1"/>
                </a:solidFill>
                <a:latin typeface="Courier New" panose="02070309020205020404" pitchFamily="49" charset="0"/>
                <a:cs typeface="Courier New" panose="02070309020205020404" pitchFamily="49" charset="0"/>
              </a:rPr>
              <a:t>dot1xclient</a:t>
            </a:r>
          </a:p>
          <a:p>
            <a:pPr marL="0" indent="0">
              <a:buNone/>
            </a:pPr>
            <a:r>
              <a:rPr lang="en-US" sz="700" dirty="0">
                <a:latin typeface="Courier New" panose="02070309020205020404" pitchFamily="49" charset="0"/>
                <a:cs typeface="Courier New" panose="02070309020205020404" pitchFamily="49" charset="0"/>
              </a:rPr>
              <a:t>	Type  : </a:t>
            </a:r>
            <a:r>
              <a:rPr lang="en-US" sz="700" b="1" dirty="0">
                <a:solidFill>
                  <a:schemeClr val="accent1"/>
                </a:solidFill>
                <a:latin typeface="Courier New" panose="02070309020205020404" pitchFamily="49" charset="0"/>
                <a:cs typeface="Courier New" panose="02070309020205020404" pitchFamily="49" charset="0"/>
              </a:rPr>
              <a:t>local</a:t>
            </a:r>
          </a:p>
          <a:p>
            <a:r>
              <a:rPr lang="en-US" sz="1600" dirty="0"/>
              <a:t>Downloadable User Role (</a:t>
            </a:r>
            <a:r>
              <a:rPr lang="en-US" sz="1600" dirty="0" err="1"/>
              <a:t>clearpass</a:t>
            </a:r>
            <a:r>
              <a:rPr lang="en-US" sz="1600" dirty="0"/>
              <a:t>) - Supported from 10.4</a:t>
            </a:r>
          </a:p>
          <a:p>
            <a:pPr marL="0" indent="0">
              <a:buNone/>
            </a:pPr>
            <a:r>
              <a:rPr lang="en-US" sz="700" dirty="0">
                <a:latin typeface="Courier New" panose="02070309020205020404" pitchFamily="49" charset="0"/>
                <a:cs typeface="Courier New" panose="02070309020205020404" pitchFamily="49" charset="0"/>
              </a:rPr>
              <a:t>	Name  : </a:t>
            </a:r>
            <a:r>
              <a:rPr lang="en-US" sz="700" b="1" dirty="0">
                <a:solidFill>
                  <a:schemeClr val="accent1"/>
                </a:solidFill>
                <a:latin typeface="Courier New" panose="02070309020205020404" pitchFamily="49" charset="0"/>
                <a:cs typeface="Courier New" panose="02070309020205020404" pitchFamily="49" charset="0"/>
              </a:rPr>
              <a:t>DURnny-3006-4</a:t>
            </a:r>
          </a:p>
          <a:p>
            <a:pPr marL="0" indent="0">
              <a:buNone/>
            </a:pPr>
            <a:r>
              <a:rPr lang="en-US" sz="700" dirty="0">
                <a:latin typeface="Courier New" panose="02070309020205020404" pitchFamily="49" charset="0"/>
                <a:cs typeface="Courier New" panose="02070309020205020404" pitchFamily="49" charset="0"/>
              </a:rPr>
              <a:t>	Type  : </a:t>
            </a:r>
            <a:r>
              <a:rPr lang="en-US" sz="700" b="1" dirty="0" err="1">
                <a:solidFill>
                  <a:schemeClr val="accent1"/>
                </a:solidFill>
                <a:latin typeface="Courier New" panose="02070309020205020404" pitchFamily="49" charset="0"/>
                <a:cs typeface="Courier New" panose="02070309020205020404" pitchFamily="49" charset="0"/>
              </a:rPr>
              <a:t>clearpass</a:t>
            </a:r>
            <a:endParaRPr lang="en-US" sz="700" b="1" dirty="0">
              <a:solidFill>
                <a:schemeClr val="accent1"/>
              </a:solidFill>
              <a:latin typeface="Courier New" panose="02070309020205020404" pitchFamily="49" charset="0"/>
              <a:cs typeface="Courier New" panose="02070309020205020404" pitchFamily="49" charset="0"/>
            </a:endParaRPr>
          </a:p>
          <a:p>
            <a:r>
              <a:rPr lang="en-US" sz="1600" dirty="0"/>
              <a:t>Radius IETF standard Role (RADIUS) -  Supported from 10.4</a:t>
            </a:r>
          </a:p>
          <a:p>
            <a:pPr marL="0" indent="0">
              <a:buNone/>
            </a:pPr>
            <a:r>
              <a:rPr lang="en-US" sz="700" dirty="0">
                <a:latin typeface="Courier New" panose="02070309020205020404" pitchFamily="49" charset="0"/>
                <a:cs typeface="Courier New" panose="02070309020205020404" pitchFamily="49" charset="0"/>
              </a:rPr>
              <a:t>	Name  : </a:t>
            </a:r>
            <a:r>
              <a:rPr lang="en-US" sz="700" b="1" dirty="0">
                <a:solidFill>
                  <a:schemeClr val="accent1"/>
                </a:solidFill>
                <a:latin typeface="Courier New" panose="02070309020205020404" pitchFamily="49" charset="0"/>
                <a:cs typeface="Courier New" panose="02070309020205020404" pitchFamily="49" charset="0"/>
              </a:rPr>
              <a:t>RADIUS_2991820597</a:t>
            </a:r>
          </a:p>
          <a:p>
            <a:pPr marL="0" indent="0">
              <a:buNone/>
            </a:pPr>
            <a:r>
              <a:rPr lang="en-US" sz="700" dirty="0">
                <a:latin typeface="Courier New" panose="02070309020205020404" pitchFamily="49" charset="0"/>
                <a:cs typeface="Courier New" panose="02070309020205020404" pitchFamily="49" charset="0"/>
              </a:rPr>
              <a:t>	Type  : </a:t>
            </a:r>
            <a:r>
              <a:rPr lang="en-US" sz="700" b="1" dirty="0">
                <a:solidFill>
                  <a:schemeClr val="accent1"/>
                </a:solidFill>
                <a:latin typeface="Courier New" panose="02070309020205020404" pitchFamily="49" charset="0"/>
                <a:cs typeface="Courier New" panose="02070309020205020404" pitchFamily="49" charset="0"/>
              </a:rPr>
              <a:t>radius</a:t>
            </a:r>
          </a:p>
          <a:p>
            <a:r>
              <a:rPr lang="en-US" sz="1600" b="1" dirty="0"/>
              <a:t>10.8 Radius Overridden / Mixed Role</a:t>
            </a:r>
            <a:r>
              <a:rPr lang="en-US" sz="1600" dirty="0"/>
              <a:t> (</a:t>
            </a:r>
            <a:r>
              <a:rPr lang="en-US" sz="1600" dirty="0" err="1"/>
              <a:t>RADIUS_Overridden</a:t>
            </a:r>
            <a:r>
              <a:rPr lang="en-US" sz="1600" dirty="0"/>
              <a:t>) </a:t>
            </a:r>
            <a:r>
              <a:rPr lang="en-US" sz="1600" b="1" dirty="0">
                <a:solidFill>
                  <a:srgbClr val="FF8300"/>
                </a:solidFill>
              </a:rPr>
              <a:t>*</a:t>
            </a:r>
          </a:p>
          <a:p>
            <a:pPr marL="0" indent="0">
              <a:buNone/>
            </a:pPr>
            <a:r>
              <a:rPr lang="en-US" sz="700" dirty="0">
                <a:latin typeface="Courier New" panose="02070309020205020404" pitchFamily="49" charset="0"/>
                <a:cs typeface="Courier New" panose="02070309020205020404" pitchFamily="49" charset="0"/>
              </a:rPr>
              <a:t>	Name      : </a:t>
            </a:r>
            <a:r>
              <a:rPr lang="en-US" sz="700" b="1" dirty="0">
                <a:solidFill>
                  <a:schemeClr val="accent1"/>
                </a:solidFill>
                <a:latin typeface="Courier New" panose="02070309020205020404" pitchFamily="49" charset="0"/>
                <a:cs typeface="Courier New" panose="02070309020205020404" pitchFamily="49" charset="0"/>
              </a:rPr>
              <a:t>RADIUS_Overridden_3237254956</a:t>
            </a:r>
          </a:p>
          <a:p>
            <a:pPr marL="0" indent="0">
              <a:buNone/>
            </a:pPr>
            <a:r>
              <a:rPr lang="en-US" sz="700" dirty="0">
                <a:latin typeface="Courier New" panose="02070309020205020404" pitchFamily="49" charset="0"/>
                <a:cs typeface="Courier New" panose="02070309020205020404" pitchFamily="49" charset="0"/>
              </a:rPr>
              <a:t>	Type      : </a:t>
            </a:r>
            <a:r>
              <a:rPr lang="en-US" sz="700" b="1" dirty="0">
                <a:solidFill>
                  <a:schemeClr val="accent1"/>
                </a:solidFill>
                <a:latin typeface="Courier New" panose="02070309020205020404" pitchFamily="49" charset="0"/>
                <a:cs typeface="Courier New" panose="02070309020205020404" pitchFamily="49" charset="0"/>
              </a:rPr>
              <a:t>radius</a:t>
            </a:r>
          </a:p>
          <a:p>
            <a:pPr marL="502920" lvl="3">
              <a:spcBef>
                <a:spcPts val="1200"/>
              </a:spcBef>
            </a:pPr>
            <a:r>
              <a:rPr lang="en-US" sz="1400" dirty="0"/>
              <a:t>User Role + VSA</a:t>
            </a:r>
          </a:p>
          <a:p>
            <a:pPr marL="502920" lvl="3">
              <a:spcBef>
                <a:spcPts val="1200"/>
              </a:spcBef>
            </a:pPr>
            <a:r>
              <a:rPr lang="en-US" sz="1400" dirty="0"/>
              <a:t>User Role + Standard Radius Attributes</a:t>
            </a:r>
          </a:p>
          <a:p>
            <a:endParaRPr lang="en-US" sz="1600" dirty="0"/>
          </a:p>
          <a:p>
            <a:pPr marL="0" indent="0">
              <a:buNone/>
            </a:pPr>
            <a:endParaRPr lang="en-GB" sz="1600" dirty="0"/>
          </a:p>
        </p:txBody>
      </p:sp>
      <p:grpSp>
        <p:nvGrpSpPr>
          <p:cNvPr id="6" name="Group 5">
            <a:extLst>
              <a:ext uri="{FF2B5EF4-FFF2-40B4-BE49-F238E27FC236}">
                <a16:creationId xmlns:a16="http://schemas.microsoft.com/office/drawing/2014/main" id="{4CAE832E-61F8-4DDF-AE34-CD91626442B5}"/>
              </a:ext>
            </a:extLst>
          </p:cNvPr>
          <p:cNvGrpSpPr/>
          <p:nvPr/>
        </p:nvGrpSpPr>
        <p:grpSpPr>
          <a:xfrm>
            <a:off x="8001000" y="1437091"/>
            <a:ext cx="2590800" cy="3658270"/>
            <a:chOff x="8077200" y="1218530"/>
            <a:chExt cx="2590800" cy="3658270"/>
          </a:xfrm>
        </p:grpSpPr>
        <p:sp>
          <p:nvSpPr>
            <p:cNvPr id="8" name="Rectangle: Rounded Corners 7">
              <a:extLst>
                <a:ext uri="{FF2B5EF4-FFF2-40B4-BE49-F238E27FC236}">
                  <a16:creationId xmlns:a16="http://schemas.microsoft.com/office/drawing/2014/main" id="{FFA05598-8811-47B8-957A-F3F904864AFD}"/>
                </a:ext>
              </a:extLst>
            </p:cNvPr>
            <p:cNvSpPr/>
            <p:nvPr/>
          </p:nvSpPr>
          <p:spPr>
            <a:xfrm>
              <a:off x="8077200" y="1218530"/>
              <a:ext cx="2590800" cy="3658270"/>
            </a:xfrm>
            <a:prstGeom prst="roundRect">
              <a:avLst/>
            </a:prstGeom>
            <a:solidFill>
              <a:schemeClr val="bg1"/>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0" marR="0" lvl="0" indent="0" algn="ctr" defTabSz="60886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B2B6F2EE-1D2B-4CB6-A0E2-81E3A6342CEE}"/>
                </a:ext>
              </a:extLst>
            </p:cNvPr>
            <p:cNvGrpSpPr/>
            <p:nvPr/>
          </p:nvGrpSpPr>
          <p:grpSpPr>
            <a:xfrm>
              <a:off x="8523229" y="1218530"/>
              <a:ext cx="2027174" cy="3534636"/>
              <a:chOff x="9285229" y="1462541"/>
              <a:chExt cx="2027174" cy="3534636"/>
            </a:xfrm>
          </p:grpSpPr>
          <p:grpSp>
            <p:nvGrpSpPr>
              <p:cNvPr id="13" name="Group 12">
                <a:extLst>
                  <a:ext uri="{FF2B5EF4-FFF2-40B4-BE49-F238E27FC236}">
                    <a16:creationId xmlns:a16="http://schemas.microsoft.com/office/drawing/2014/main" id="{94B3AC56-53CA-4299-B5A2-44935C4354B6}"/>
                  </a:ext>
                </a:extLst>
              </p:cNvPr>
              <p:cNvGrpSpPr/>
              <p:nvPr/>
            </p:nvGrpSpPr>
            <p:grpSpPr>
              <a:xfrm>
                <a:off x="9285229" y="1462541"/>
                <a:ext cx="1871692" cy="3534636"/>
                <a:chOff x="9437629" y="1180937"/>
                <a:chExt cx="1871692" cy="3534636"/>
              </a:xfrm>
            </p:grpSpPr>
            <p:grpSp>
              <p:nvGrpSpPr>
                <p:cNvPr id="17" name="Group 16">
                  <a:extLst>
                    <a:ext uri="{FF2B5EF4-FFF2-40B4-BE49-F238E27FC236}">
                      <a16:creationId xmlns:a16="http://schemas.microsoft.com/office/drawing/2014/main" id="{B8FCD26A-5792-48CB-AE4E-C8D2484C1F2D}"/>
                    </a:ext>
                  </a:extLst>
                </p:cNvPr>
                <p:cNvGrpSpPr/>
                <p:nvPr/>
              </p:nvGrpSpPr>
              <p:grpSpPr>
                <a:xfrm>
                  <a:off x="9437629" y="1438275"/>
                  <a:ext cx="1871692" cy="3277298"/>
                  <a:chOff x="9964162" y="1329153"/>
                  <a:chExt cx="1871692" cy="3277298"/>
                </a:xfrm>
              </p:grpSpPr>
              <p:grpSp>
                <p:nvGrpSpPr>
                  <p:cNvPr id="19" name="Group 18">
                    <a:extLst>
                      <a:ext uri="{FF2B5EF4-FFF2-40B4-BE49-F238E27FC236}">
                        <a16:creationId xmlns:a16="http://schemas.microsoft.com/office/drawing/2014/main" id="{CF97DCDA-EB05-4424-9FED-C0DD89D0C6FF}"/>
                      </a:ext>
                    </a:extLst>
                  </p:cNvPr>
                  <p:cNvGrpSpPr/>
                  <p:nvPr/>
                </p:nvGrpSpPr>
                <p:grpSpPr>
                  <a:xfrm>
                    <a:off x="9964162" y="1329153"/>
                    <a:ext cx="1850722" cy="2833272"/>
                    <a:chOff x="2712146" y="2256942"/>
                    <a:chExt cx="1703149" cy="2607353"/>
                  </a:xfrm>
                </p:grpSpPr>
                <p:cxnSp>
                  <p:nvCxnSpPr>
                    <p:cNvPr id="22" name="Straight Connector 21">
                      <a:extLst>
                        <a:ext uri="{FF2B5EF4-FFF2-40B4-BE49-F238E27FC236}">
                          <a16:creationId xmlns:a16="http://schemas.microsoft.com/office/drawing/2014/main" id="{B1D3EFD6-2CC7-45A8-AD99-9FAE12C8726C}"/>
                        </a:ext>
                      </a:extLst>
                    </p:cNvPr>
                    <p:cNvCxnSpPr>
                      <a:cxnSpLocks/>
                      <a:stCxn id="20" idx="0"/>
                      <a:endCxn id="48" idx="2"/>
                    </p:cNvCxnSpPr>
                    <p:nvPr/>
                  </p:nvCxnSpPr>
                  <p:spPr>
                    <a:xfrm flipH="1" flipV="1">
                      <a:off x="4171977" y="4468780"/>
                      <a:ext cx="12158" cy="347427"/>
                    </a:xfrm>
                    <a:prstGeom prst="line">
                      <a:avLst/>
                    </a:prstGeom>
                    <a:noFill/>
                    <a:ln w="15875" cap="flat" cmpd="sng" algn="ctr">
                      <a:solidFill>
                        <a:srgbClr val="C6C9CA">
                          <a:lumMod val="50000"/>
                        </a:srgbClr>
                      </a:solidFill>
                      <a:prstDash val="solid"/>
                      <a:miter lim="800000"/>
                    </a:ln>
                    <a:effectLst/>
                  </p:spPr>
                </p:cxnSp>
                <p:cxnSp>
                  <p:nvCxnSpPr>
                    <p:cNvPr id="23" name="Straight Connector 22">
                      <a:extLst>
                        <a:ext uri="{FF2B5EF4-FFF2-40B4-BE49-F238E27FC236}">
                          <a16:creationId xmlns:a16="http://schemas.microsoft.com/office/drawing/2014/main" id="{F52FE482-5B3B-4B20-A05C-324A8112A6BD}"/>
                        </a:ext>
                      </a:extLst>
                    </p:cNvPr>
                    <p:cNvCxnSpPr>
                      <a:cxnSpLocks/>
                      <a:stCxn id="32" idx="0"/>
                    </p:cNvCxnSpPr>
                    <p:nvPr/>
                  </p:nvCxnSpPr>
                  <p:spPr>
                    <a:xfrm flipV="1">
                      <a:off x="2955463" y="3483713"/>
                      <a:ext cx="268186" cy="483728"/>
                    </a:xfrm>
                    <a:prstGeom prst="line">
                      <a:avLst/>
                    </a:prstGeom>
                    <a:noFill/>
                    <a:ln w="12700" cap="flat" cmpd="sng" algn="ctr">
                      <a:solidFill>
                        <a:srgbClr val="C6C9CA">
                          <a:lumMod val="50000"/>
                        </a:srgbClr>
                      </a:solidFill>
                      <a:prstDash val="solid"/>
                      <a:miter lim="800000"/>
                    </a:ln>
                    <a:effectLst/>
                  </p:spPr>
                </p:cxnSp>
                <p:cxnSp>
                  <p:nvCxnSpPr>
                    <p:cNvPr id="24" name="Straight Connector 23">
                      <a:extLst>
                        <a:ext uri="{FF2B5EF4-FFF2-40B4-BE49-F238E27FC236}">
                          <a16:creationId xmlns:a16="http://schemas.microsoft.com/office/drawing/2014/main" id="{E1F1930C-B916-4B6D-899B-B42E831B6897}"/>
                        </a:ext>
                      </a:extLst>
                    </p:cNvPr>
                    <p:cNvCxnSpPr>
                      <a:cxnSpLocks/>
                      <a:stCxn id="32" idx="0"/>
                    </p:cNvCxnSpPr>
                    <p:nvPr/>
                  </p:nvCxnSpPr>
                  <p:spPr>
                    <a:xfrm flipV="1">
                      <a:off x="2955462" y="3483713"/>
                      <a:ext cx="941738" cy="483728"/>
                    </a:xfrm>
                    <a:prstGeom prst="line">
                      <a:avLst/>
                    </a:prstGeom>
                    <a:noFill/>
                    <a:ln w="12700" cap="flat" cmpd="sng" algn="ctr">
                      <a:solidFill>
                        <a:srgbClr val="C6C9CA">
                          <a:lumMod val="50000"/>
                        </a:srgbClr>
                      </a:solidFill>
                      <a:prstDash val="solid"/>
                      <a:miter lim="800000"/>
                    </a:ln>
                    <a:effectLst/>
                  </p:spPr>
                </p:cxnSp>
                <p:cxnSp>
                  <p:nvCxnSpPr>
                    <p:cNvPr id="25" name="Straight Connector 24">
                      <a:extLst>
                        <a:ext uri="{FF2B5EF4-FFF2-40B4-BE49-F238E27FC236}">
                          <a16:creationId xmlns:a16="http://schemas.microsoft.com/office/drawing/2014/main" id="{2C1CE2E5-3224-4D9B-BF23-946886FB28D0}"/>
                        </a:ext>
                      </a:extLst>
                    </p:cNvPr>
                    <p:cNvCxnSpPr>
                      <a:cxnSpLocks/>
                    </p:cNvCxnSpPr>
                    <p:nvPr/>
                  </p:nvCxnSpPr>
                  <p:spPr>
                    <a:xfrm flipH="1" flipV="1">
                      <a:off x="3223649" y="3483715"/>
                      <a:ext cx="341414" cy="488975"/>
                    </a:xfrm>
                    <a:prstGeom prst="line">
                      <a:avLst/>
                    </a:prstGeom>
                    <a:noFill/>
                    <a:ln w="12700" cap="flat" cmpd="sng" algn="ctr">
                      <a:solidFill>
                        <a:srgbClr val="C6C9CA">
                          <a:lumMod val="50000"/>
                        </a:srgbClr>
                      </a:solidFill>
                      <a:prstDash val="solid"/>
                      <a:miter lim="800000"/>
                    </a:ln>
                    <a:effectLst/>
                  </p:spPr>
                </p:cxnSp>
                <p:cxnSp>
                  <p:nvCxnSpPr>
                    <p:cNvPr id="26" name="Straight Connector 25">
                      <a:extLst>
                        <a:ext uri="{FF2B5EF4-FFF2-40B4-BE49-F238E27FC236}">
                          <a16:creationId xmlns:a16="http://schemas.microsoft.com/office/drawing/2014/main" id="{69DC2494-6C69-41E4-AC4D-94DABE1076AB}"/>
                        </a:ext>
                      </a:extLst>
                    </p:cNvPr>
                    <p:cNvCxnSpPr>
                      <a:cxnSpLocks/>
                    </p:cNvCxnSpPr>
                    <p:nvPr/>
                  </p:nvCxnSpPr>
                  <p:spPr>
                    <a:xfrm flipH="1" flipV="1">
                      <a:off x="3223649" y="3483715"/>
                      <a:ext cx="951014" cy="488975"/>
                    </a:xfrm>
                    <a:prstGeom prst="line">
                      <a:avLst/>
                    </a:prstGeom>
                    <a:noFill/>
                    <a:ln w="12700" cap="flat" cmpd="sng" algn="ctr">
                      <a:solidFill>
                        <a:srgbClr val="C6C9CA">
                          <a:lumMod val="50000"/>
                        </a:srgbClr>
                      </a:solidFill>
                      <a:prstDash val="solid"/>
                      <a:miter lim="800000"/>
                    </a:ln>
                    <a:effectLst/>
                  </p:spPr>
                </p:cxnSp>
                <p:cxnSp>
                  <p:nvCxnSpPr>
                    <p:cNvPr id="27" name="Straight Connector 26">
                      <a:extLst>
                        <a:ext uri="{FF2B5EF4-FFF2-40B4-BE49-F238E27FC236}">
                          <a16:creationId xmlns:a16="http://schemas.microsoft.com/office/drawing/2014/main" id="{2CC161AF-312C-463D-9F3B-23FFC450449D}"/>
                        </a:ext>
                      </a:extLst>
                    </p:cNvPr>
                    <p:cNvCxnSpPr>
                      <a:cxnSpLocks/>
                    </p:cNvCxnSpPr>
                    <p:nvPr/>
                  </p:nvCxnSpPr>
                  <p:spPr>
                    <a:xfrm flipV="1">
                      <a:off x="3565062" y="3483715"/>
                      <a:ext cx="332140" cy="488975"/>
                    </a:xfrm>
                    <a:prstGeom prst="line">
                      <a:avLst/>
                    </a:prstGeom>
                    <a:noFill/>
                    <a:ln w="12700" cap="flat" cmpd="sng" algn="ctr">
                      <a:solidFill>
                        <a:srgbClr val="C6C9CA">
                          <a:lumMod val="50000"/>
                        </a:srgbClr>
                      </a:solidFill>
                      <a:prstDash val="solid"/>
                      <a:miter lim="800000"/>
                    </a:ln>
                    <a:effectLst/>
                  </p:spPr>
                </p:cxnSp>
                <p:cxnSp>
                  <p:nvCxnSpPr>
                    <p:cNvPr id="28" name="Straight Connector 27">
                      <a:extLst>
                        <a:ext uri="{FF2B5EF4-FFF2-40B4-BE49-F238E27FC236}">
                          <a16:creationId xmlns:a16="http://schemas.microsoft.com/office/drawing/2014/main" id="{B1A325B2-9F2C-4D5A-BE9E-185933681F80}"/>
                        </a:ext>
                      </a:extLst>
                    </p:cNvPr>
                    <p:cNvCxnSpPr>
                      <a:cxnSpLocks/>
                    </p:cNvCxnSpPr>
                    <p:nvPr/>
                  </p:nvCxnSpPr>
                  <p:spPr>
                    <a:xfrm flipH="1" flipV="1">
                      <a:off x="3897200" y="3483715"/>
                      <a:ext cx="277462" cy="488975"/>
                    </a:xfrm>
                    <a:prstGeom prst="line">
                      <a:avLst/>
                    </a:prstGeom>
                    <a:noFill/>
                    <a:ln w="12700" cap="flat" cmpd="sng" algn="ctr">
                      <a:solidFill>
                        <a:srgbClr val="C6C9CA">
                          <a:lumMod val="50000"/>
                        </a:srgbClr>
                      </a:solidFill>
                      <a:prstDash val="solid"/>
                      <a:miter lim="800000"/>
                    </a:ln>
                    <a:effectLst/>
                  </p:spPr>
                </p:cxnSp>
                <p:sp>
                  <p:nvSpPr>
                    <p:cNvPr id="29" name="Oval 28">
                      <a:extLst>
                        <a:ext uri="{FF2B5EF4-FFF2-40B4-BE49-F238E27FC236}">
                          <a16:creationId xmlns:a16="http://schemas.microsoft.com/office/drawing/2014/main" id="{B11F8FB2-299A-4A5A-AA7B-79733C370737}"/>
                        </a:ext>
                      </a:extLst>
                    </p:cNvPr>
                    <p:cNvSpPr/>
                    <p:nvPr/>
                  </p:nvSpPr>
                  <p:spPr>
                    <a:xfrm rot="18175632">
                      <a:off x="3021708" y="3793831"/>
                      <a:ext cx="52884" cy="178592"/>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2796F165-0A91-4ED9-B8F0-E56CAC7C2FAC}"/>
                        </a:ext>
                      </a:extLst>
                    </p:cNvPr>
                    <p:cNvSpPr/>
                    <p:nvPr/>
                  </p:nvSpPr>
                  <p:spPr>
                    <a:xfrm rot="16200000">
                      <a:off x="3534332" y="3783611"/>
                      <a:ext cx="58631" cy="193786"/>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805200B5-9A29-4765-A37B-C8CB9CE2D039}"/>
                        </a:ext>
                      </a:extLst>
                    </p:cNvPr>
                    <p:cNvCxnSpPr>
                      <a:cxnSpLocks/>
                      <a:endCxn id="47" idx="2"/>
                    </p:cNvCxnSpPr>
                    <p:nvPr/>
                  </p:nvCxnSpPr>
                  <p:spPr>
                    <a:xfrm flipV="1">
                      <a:off x="3570233" y="4476092"/>
                      <a:ext cx="2555" cy="388203"/>
                    </a:xfrm>
                    <a:prstGeom prst="line">
                      <a:avLst/>
                    </a:prstGeom>
                    <a:noFill/>
                    <a:ln w="15875" cap="flat" cmpd="sng" algn="ctr">
                      <a:solidFill>
                        <a:srgbClr val="C6C9CA">
                          <a:lumMod val="50000"/>
                        </a:srgbClr>
                      </a:solidFill>
                      <a:prstDash val="solid"/>
                      <a:miter lim="800000"/>
                    </a:ln>
                    <a:effectLst/>
                  </p:spPr>
                </p:cxnSp>
                <p:pic>
                  <p:nvPicPr>
                    <p:cNvPr id="32" name="Picture 31">
                      <a:extLst>
                        <a:ext uri="{FF2B5EF4-FFF2-40B4-BE49-F238E27FC236}">
                          <a16:creationId xmlns:a16="http://schemas.microsoft.com/office/drawing/2014/main" id="{7189110F-563D-407F-8099-9B44A94C682D}"/>
                        </a:ext>
                      </a:extLst>
                    </p:cNvPr>
                    <p:cNvPicPr>
                      <a:picLocks noChangeAspect="1"/>
                    </p:cNvPicPr>
                    <p:nvPr/>
                  </p:nvPicPr>
                  <p:blipFill>
                    <a:blip r:embed="rId3"/>
                    <a:stretch>
                      <a:fillRect/>
                    </a:stretch>
                  </p:blipFill>
                  <p:spPr>
                    <a:xfrm>
                      <a:off x="2712146" y="3967440"/>
                      <a:ext cx="486637" cy="507584"/>
                    </a:xfrm>
                    <a:prstGeom prst="rect">
                      <a:avLst/>
                    </a:prstGeom>
                  </p:spPr>
                </p:pic>
                <p:sp>
                  <p:nvSpPr>
                    <p:cNvPr id="33" name="Rectangle: Rounded Corners 161">
                      <a:extLst>
                        <a:ext uri="{FF2B5EF4-FFF2-40B4-BE49-F238E27FC236}">
                          <a16:creationId xmlns:a16="http://schemas.microsoft.com/office/drawing/2014/main" id="{85413E10-0155-49FF-8AB1-3650B7FE4F43}"/>
                        </a:ext>
                      </a:extLst>
                    </p:cNvPr>
                    <p:cNvSpPr/>
                    <p:nvPr/>
                  </p:nvSpPr>
                  <p:spPr>
                    <a:xfrm>
                      <a:off x="2912258" y="2947890"/>
                      <a:ext cx="1293257" cy="601150"/>
                    </a:xfrm>
                    <a:prstGeom prst="roundRect">
                      <a:avLst/>
                    </a:prstGeom>
                    <a:solidFill>
                      <a:srgbClr val="C6C9CA">
                        <a:lumMod val="50000"/>
                        <a:alpha val="20000"/>
                      </a:srgbClr>
                    </a:solidFill>
                    <a:ln w="12700" cap="flat" cmpd="sng" algn="ctr">
                      <a:solidFill>
                        <a:schemeClr val="accent5">
                          <a:lumMod val="75000"/>
                        </a:schemeClr>
                      </a:solidFill>
                      <a:prstDash val="dash"/>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4" name="Picture 33">
                      <a:extLst>
                        <a:ext uri="{FF2B5EF4-FFF2-40B4-BE49-F238E27FC236}">
                          <a16:creationId xmlns:a16="http://schemas.microsoft.com/office/drawing/2014/main" id="{B6C030A7-1C0E-47B2-85EC-11F19B8F84B5}"/>
                        </a:ext>
                      </a:extLst>
                    </p:cNvPr>
                    <p:cNvPicPr>
                      <a:picLocks noChangeAspect="1"/>
                    </p:cNvPicPr>
                    <p:nvPr/>
                  </p:nvPicPr>
                  <p:blipFill>
                    <a:blip r:embed="rId4"/>
                    <a:stretch>
                      <a:fillRect/>
                    </a:stretch>
                  </p:blipFill>
                  <p:spPr>
                    <a:xfrm>
                      <a:off x="3646161" y="2991817"/>
                      <a:ext cx="501451" cy="506432"/>
                    </a:xfrm>
                    <a:prstGeom prst="rect">
                      <a:avLst/>
                    </a:prstGeom>
                  </p:spPr>
                </p:pic>
                <p:cxnSp>
                  <p:nvCxnSpPr>
                    <p:cNvPr id="35" name="Straight Connector 34">
                      <a:extLst>
                        <a:ext uri="{FF2B5EF4-FFF2-40B4-BE49-F238E27FC236}">
                          <a16:creationId xmlns:a16="http://schemas.microsoft.com/office/drawing/2014/main" id="{721FC24D-6416-48EE-BD87-C7B99418938A}"/>
                        </a:ext>
                      </a:extLst>
                    </p:cNvPr>
                    <p:cNvCxnSpPr>
                      <a:cxnSpLocks/>
                    </p:cNvCxnSpPr>
                    <p:nvPr/>
                  </p:nvCxnSpPr>
                  <p:spPr>
                    <a:xfrm>
                      <a:off x="3463939" y="3216456"/>
                      <a:ext cx="182880" cy="0"/>
                    </a:xfrm>
                    <a:prstGeom prst="line">
                      <a:avLst/>
                    </a:prstGeom>
                    <a:noFill/>
                    <a:ln w="12700" cap="flat" cmpd="sng" algn="ctr">
                      <a:solidFill>
                        <a:srgbClr val="C6C9CA">
                          <a:lumMod val="50000"/>
                        </a:srgbClr>
                      </a:solidFill>
                      <a:prstDash val="solid"/>
                      <a:miter lim="800000"/>
                    </a:ln>
                    <a:effectLst/>
                  </p:spPr>
                </p:cxnSp>
                <p:cxnSp>
                  <p:nvCxnSpPr>
                    <p:cNvPr id="36" name="Straight Connector 35">
                      <a:extLst>
                        <a:ext uri="{FF2B5EF4-FFF2-40B4-BE49-F238E27FC236}">
                          <a16:creationId xmlns:a16="http://schemas.microsoft.com/office/drawing/2014/main" id="{4E20A8E1-503E-4FC9-A60B-E416A99A2CB9}"/>
                        </a:ext>
                      </a:extLst>
                    </p:cNvPr>
                    <p:cNvCxnSpPr>
                      <a:cxnSpLocks/>
                    </p:cNvCxnSpPr>
                    <p:nvPr/>
                  </p:nvCxnSpPr>
                  <p:spPr>
                    <a:xfrm>
                      <a:off x="3469036" y="3264081"/>
                      <a:ext cx="182880" cy="0"/>
                    </a:xfrm>
                    <a:prstGeom prst="line">
                      <a:avLst/>
                    </a:prstGeom>
                    <a:noFill/>
                    <a:ln w="12700" cap="flat" cmpd="sng" algn="ctr">
                      <a:solidFill>
                        <a:srgbClr val="C6C9CA">
                          <a:lumMod val="50000"/>
                        </a:srgbClr>
                      </a:solidFill>
                      <a:prstDash val="solid"/>
                      <a:miter lim="800000"/>
                    </a:ln>
                    <a:effectLst/>
                  </p:spPr>
                </p:cxnSp>
                <p:sp>
                  <p:nvSpPr>
                    <p:cNvPr id="37" name="Oval 36">
                      <a:extLst>
                        <a:ext uri="{FF2B5EF4-FFF2-40B4-BE49-F238E27FC236}">
                          <a16:creationId xmlns:a16="http://schemas.microsoft.com/office/drawing/2014/main" id="{E8B2C7A8-8B33-4BBE-89E3-D431A0548226}"/>
                        </a:ext>
                      </a:extLst>
                    </p:cNvPr>
                    <p:cNvSpPr/>
                    <p:nvPr/>
                  </p:nvSpPr>
                  <p:spPr>
                    <a:xfrm>
                      <a:off x="3547645" y="3168905"/>
                      <a:ext cx="45719" cy="146153"/>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823DCA0F-1BCC-495E-A91B-C219CA1BEFCF}"/>
                        </a:ext>
                      </a:extLst>
                    </p:cNvPr>
                    <p:cNvSpPr/>
                    <p:nvPr/>
                  </p:nvSpPr>
                  <p:spPr>
                    <a:xfrm rot="14063283">
                      <a:off x="4033086" y="3767994"/>
                      <a:ext cx="52720" cy="19680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TextBox 325">
                      <a:extLst>
                        <a:ext uri="{FF2B5EF4-FFF2-40B4-BE49-F238E27FC236}">
                          <a16:creationId xmlns:a16="http://schemas.microsoft.com/office/drawing/2014/main" id="{10F9F6AD-EEFE-45EB-BBB6-AFC933B9673E}"/>
                        </a:ext>
                      </a:extLst>
                    </p:cNvPr>
                    <p:cNvSpPr txBox="1"/>
                    <p:nvPr/>
                  </p:nvSpPr>
                  <p:spPr>
                    <a:xfrm>
                      <a:off x="3103842" y="4647785"/>
                      <a:ext cx="0" cy="0"/>
                    </a:xfrm>
                    <a:prstGeom prst="rect">
                      <a:avLst/>
                    </a:prstGeom>
                    <a:noFill/>
                  </p:spPr>
                  <p:txBody>
                    <a:bodyPr wrap="none" lIns="45720" tIns="0" rIns="45720" bIns="0" rtlCol="0" anchor="ctr">
                      <a:noAutofit/>
                    </a:bodyPr>
                    <a:lstStyle>
                      <a:defPPr>
                        <a:defRPr lang="en-US"/>
                      </a:defPPr>
                      <a:lvl1pPr marL="0" algn="l" defTabSz="1097088" rtl="0" eaLnBrk="1" latinLnBrk="0" hangingPunct="1">
                        <a:defRPr sz="2160" kern="1200">
                          <a:solidFill>
                            <a:schemeClr val="tx1"/>
                          </a:solidFill>
                          <a:latin typeface="+mn-lt"/>
                          <a:ea typeface="+mn-ea"/>
                          <a:cs typeface="+mn-cs"/>
                        </a:defRPr>
                      </a:lvl1pPr>
                      <a:lvl2pPr marL="548544" algn="l" defTabSz="1097088" rtl="0" eaLnBrk="1" latinLnBrk="0" hangingPunct="1">
                        <a:defRPr sz="2160" kern="1200">
                          <a:solidFill>
                            <a:schemeClr val="tx1"/>
                          </a:solidFill>
                          <a:latin typeface="+mn-lt"/>
                          <a:ea typeface="+mn-ea"/>
                          <a:cs typeface="+mn-cs"/>
                        </a:defRPr>
                      </a:lvl2pPr>
                      <a:lvl3pPr marL="1097088" algn="l" defTabSz="1097088" rtl="0" eaLnBrk="1" latinLnBrk="0" hangingPunct="1">
                        <a:defRPr sz="2160" kern="1200">
                          <a:solidFill>
                            <a:schemeClr val="tx1"/>
                          </a:solidFill>
                          <a:latin typeface="+mn-lt"/>
                          <a:ea typeface="+mn-ea"/>
                          <a:cs typeface="+mn-cs"/>
                        </a:defRPr>
                      </a:lvl3pPr>
                      <a:lvl4pPr marL="1645632" algn="l" defTabSz="1097088" rtl="0" eaLnBrk="1" latinLnBrk="0" hangingPunct="1">
                        <a:defRPr sz="2160" kern="1200">
                          <a:solidFill>
                            <a:schemeClr val="tx1"/>
                          </a:solidFill>
                          <a:latin typeface="+mn-lt"/>
                          <a:ea typeface="+mn-ea"/>
                          <a:cs typeface="+mn-cs"/>
                        </a:defRPr>
                      </a:lvl4pPr>
                      <a:lvl5pPr marL="2194176" algn="l" defTabSz="1097088" rtl="0" eaLnBrk="1" latinLnBrk="0" hangingPunct="1">
                        <a:defRPr sz="2160" kern="1200">
                          <a:solidFill>
                            <a:schemeClr val="tx1"/>
                          </a:solidFill>
                          <a:latin typeface="+mn-lt"/>
                          <a:ea typeface="+mn-ea"/>
                          <a:cs typeface="+mn-cs"/>
                        </a:defRPr>
                      </a:lvl5pPr>
                      <a:lvl6pPr marL="2742720" algn="l" defTabSz="1097088" rtl="0" eaLnBrk="1" latinLnBrk="0" hangingPunct="1">
                        <a:defRPr sz="2160" kern="1200">
                          <a:solidFill>
                            <a:schemeClr val="tx1"/>
                          </a:solidFill>
                          <a:latin typeface="+mn-lt"/>
                          <a:ea typeface="+mn-ea"/>
                          <a:cs typeface="+mn-cs"/>
                        </a:defRPr>
                      </a:lvl6pPr>
                      <a:lvl7pPr marL="3291264" algn="l" defTabSz="1097088" rtl="0" eaLnBrk="1" latinLnBrk="0" hangingPunct="1">
                        <a:defRPr sz="2160" kern="1200">
                          <a:solidFill>
                            <a:schemeClr val="tx1"/>
                          </a:solidFill>
                          <a:latin typeface="+mn-lt"/>
                          <a:ea typeface="+mn-ea"/>
                          <a:cs typeface="+mn-cs"/>
                        </a:defRPr>
                      </a:lvl7pPr>
                      <a:lvl8pPr marL="3839808" algn="l" defTabSz="1097088" rtl="0" eaLnBrk="1" latinLnBrk="0" hangingPunct="1">
                        <a:defRPr sz="2160" kern="1200">
                          <a:solidFill>
                            <a:schemeClr val="tx1"/>
                          </a:solidFill>
                          <a:latin typeface="+mn-lt"/>
                          <a:ea typeface="+mn-ea"/>
                          <a:cs typeface="+mn-cs"/>
                        </a:defRPr>
                      </a:lvl8pPr>
                      <a:lvl9pPr marL="4388352" algn="l" defTabSz="1097088" rtl="0" eaLnBrk="1" latinLnBrk="0" hangingPunct="1">
                        <a:defRPr sz="2160" kern="1200">
                          <a:solidFill>
                            <a:schemeClr val="tx1"/>
                          </a:solidFill>
                          <a:latin typeface="+mn-lt"/>
                          <a:ea typeface="+mn-ea"/>
                          <a:cs typeface="+mn-cs"/>
                        </a:defRPr>
                      </a:lvl9pPr>
                    </a:lstStyle>
                    <a:p>
                      <a:pPr marL="0" marR="0" lvl="0" indent="0" algn="ctr" defTabSz="1097088"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0" name="Picture 39">
                      <a:extLst>
                        <a:ext uri="{FF2B5EF4-FFF2-40B4-BE49-F238E27FC236}">
                          <a16:creationId xmlns:a16="http://schemas.microsoft.com/office/drawing/2014/main" id="{02F03812-62A2-42C0-B3D0-52946E8C9632}"/>
                        </a:ext>
                      </a:extLst>
                    </p:cNvPr>
                    <p:cNvPicPr>
                      <a:picLocks noChangeAspect="1"/>
                    </p:cNvPicPr>
                    <p:nvPr/>
                  </p:nvPicPr>
                  <p:blipFill>
                    <a:blip r:embed="rId5">
                      <a:grayscl/>
                    </a:blip>
                    <a:stretch>
                      <a:fillRect/>
                    </a:stretch>
                  </p:blipFill>
                  <p:spPr>
                    <a:xfrm>
                      <a:off x="3688638" y="2256942"/>
                      <a:ext cx="432829" cy="432829"/>
                    </a:xfrm>
                    <a:prstGeom prst="rect">
                      <a:avLst/>
                    </a:prstGeom>
                  </p:spPr>
                </p:pic>
                <p:cxnSp>
                  <p:nvCxnSpPr>
                    <p:cNvPr id="41" name="Straight Connector 40">
                      <a:extLst>
                        <a:ext uri="{FF2B5EF4-FFF2-40B4-BE49-F238E27FC236}">
                          <a16:creationId xmlns:a16="http://schemas.microsoft.com/office/drawing/2014/main" id="{5E4AEDEB-BB19-4F1E-A9DA-1219809C1514}"/>
                        </a:ext>
                      </a:extLst>
                    </p:cNvPr>
                    <p:cNvCxnSpPr>
                      <a:cxnSpLocks/>
                      <a:endCxn id="40" idx="2"/>
                    </p:cNvCxnSpPr>
                    <p:nvPr/>
                  </p:nvCxnSpPr>
                  <p:spPr>
                    <a:xfrm flipV="1">
                      <a:off x="3903860" y="2689771"/>
                      <a:ext cx="1193" cy="314444"/>
                    </a:xfrm>
                    <a:prstGeom prst="line">
                      <a:avLst/>
                    </a:prstGeom>
                    <a:noFill/>
                    <a:ln w="12700" cap="flat" cmpd="sng" algn="ctr">
                      <a:solidFill>
                        <a:srgbClr val="C6C9CA">
                          <a:lumMod val="50000"/>
                        </a:srgbClr>
                      </a:solidFill>
                      <a:prstDash val="solid"/>
                      <a:miter lim="800000"/>
                    </a:ln>
                    <a:effectLst/>
                  </p:spPr>
                </p:cxnSp>
                <p:cxnSp>
                  <p:nvCxnSpPr>
                    <p:cNvPr id="42" name="Straight Connector 41">
                      <a:extLst>
                        <a:ext uri="{FF2B5EF4-FFF2-40B4-BE49-F238E27FC236}">
                          <a16:creationId xmlns:a16="http://schemas.microsoft.com/office/drawing/2014/main" id="{B6833754-A53C-47B8-80EB-D69DF578C7F3}"/>
                        </a:ext>
                      </a:extLst>
                    </p:cNvPr>
                    <p:cNvCxnSpPr>
                      <a:cxnSpLocks/>
                      <a:endCxn id="40" idx="2"/>
                    </p:cNvCxnSpPr>
                    <p:nvPr/>
                  </p:nvCxnSpPr>
                  <p:spPr>
                    <a:xfrm flipV="1">
                      <a:off x="3230306" y="2689771"/>
                      <a:ext cx="674746" cy="314444"/>
                    </a:xfrm>
                    <a:prstGeom prst="line">
                      <a:avLst/>
                    </a:prstGeom>
                    <a:noFill/>
                    <a:ln w="12700" cap="flat" cmpd="sng" algn="ctr">
                      <a:solidFill>
                        <a:srgbClr val="C6C9CA">
                          <a:lumMod val="50000"/>
                        </a:srgbClr>
                      </a:solidFill>
                      <a:prstDash val="solid"/>
                      <a:miter lim="800000"/>
                    </a:ln>
                    <a:effectLst/>
                  </p:spPr>
                </p:cxnSp>
                <p:sp>
                  <p:nvSpPr>
                    <p:cNvPr id="43" name="Oval 42">
                      <a:extLst>
                        <a:ext uri="{FF2B5EF4-FFF2-40B4-BE49-F238E27FC236}">
                          <a16:creationId xmlns:a16="http://schemas.microsoft.com/office/drawing/2014/main" id="{1D9EF4FE-7F65-48C2-A749-71E29CFAB370}"/>
                        </a:ext>
                      </a:extLst>
                    </p:cNvPr>
                    <p:cNvSpPr/>
                    <p:nvPr/>
                  </p:nvSpPr>
                  <p:spPr>
                    <a:xfrm rot="17782500">
                      <a:off x="3820139" y="2648868"/>
                      <a:ext cx="74573" cy="24528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10970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772E6DE5-509B-477A-8ACD-F34B4CC2A364}"/>
                        </a:ext>
                      </a:extLst>
                    </p:cNvPr>
                    <p:cNvCxnSpPr>
                      <a:cxnSpLocks/>
                    </p:cNvCxnSpPr>
                    <p:nvPr/>
                  </p:nvCxnSpPr>
                  <p:spPr>
                    <a:xfrm flipV="1">
                      <a:off x="3230305" y="2694666"/>
                      <a:ext cx="0" cy="309548"/>
                    </a:xfrm>
                    <a:prstGeom prst="line">
                      <a:avLst/>
                    </a:prstGeom>
                    <a:noFill/>
                    <a:ln w="12700" cap="flat" cmpd="sng" algn="ctr">
                      <a:solidFill>
                        <a:srgbClr val="C6C9CA">
                          <a:lumMod val="50000"/>
                        </a:srgbClr>
                      </a:solidFill>
                      <a:prstDash val="solid"/>
                      <a:miter lim="800000"/>
                    </a:ln>
                    <a:effectLst/>
                  </p:spPr>
                </p:cxnSp>
                <p:cxnSp>
                  <p:nvCxnSpPr>
                    <p:cNvPr id="45" name="Straight Connector 44">
                      <a:extLst>
                        <a:ext uri="{FF2B5EF4-FFF2-40B4-BE49-F238E27FC236}">
                          <a16:creationId xmlns:a16="http://schemas.microsoft.com/office/drawing/2014/main" id="{BFF86ABF-036C-430E-960F-AE2F9EEDE89A}"/>
                        </a:ext>
                      </a:extLst>
                    </p:cNvPr>
                    <p:cNvCxnSpPr>
                      <a:cxnSpLocks/>
                    </p:cNvCxnSpPr>
                    <p:nvPr/>
                  </p:nvCxnSpPr>
                  <p:spPr>
                    <a:xfrm>
                      <a:off x="3230306" y="2694666"/>
                      <a:ext cx="673553" cy="309548"/>
                    </a:xfrm>
                    <a:prstGeom prst="line">
                      <a:avLst/>
                    </a:prstGeom>
                    <a:noFill/>
                    <a:ln w="12700" cap="flat" cmpd="sng" algn="ctr">
                      <a:solidFill>
                        <a:srgbClr val="C6C9CA">
                          <a:lumMod val="50000"/>
                        </a:srgbClr>
                      </a:solidFill>
                      <a:prstDash val="solid"/>
                      <a:miter lim="800000"/>
                    </a:ln>
                    <a:effectLst/>
                  </p:spPr>
                </p:cxnSp>
                <p:sp>
                  <p:nvSpPr>
                    <p:cNvPr id="46" name="Oval 45">
                      <a:extLst>
                        <a:ext uri="{FF2B5EF4-FFF2-40B4-BE49-F238E27FC236}">
                          <a16:creationId xmlns:a16="http://schemas.microsoft.com/office/drawing/2014/main" id="{6BEE0DF7-19DF-4FE6-A4C6-8C9D5794905D}"/>
                        </a:ext>
                      </a:extLst>
                    </p:cNvPr>
                    <p:cNvSpPr/>
                    <p:nvPr/>
                  </p:nvSpPr>
                  <p:spPr>
                    <a:xfrm rot="14927381">
                      <a:off x="3245705" y="2666977"/>
                      <a:ext cx="74573" cy="24528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10970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7" name="Picture 46">
                      <a:extLst>
                        <a:ext uri="{FF2B5EF4-FFF2-40B4-BE49-F238E27FC236}">
                          <a16:creationId xmlns:a16="http://schemas.microsoft.com/office/drawing/2014/main" id="{AABEDF0D-D089-40FA-8C96-A910AC7922DA}"/>
                        </a:ext>
                      </a:extLst>
                    </p:cNvPr>
                    <p:cNvPicPr>
                      <a:picLocks noChangeAspect="1"/>
                    </p:cNvPicPr>
                    <p:nvPr/>
                  </p:nvPicPr>
                  <p:blipFill>
                    <a:blip r:embed="rId3"/>
                    <a:stretch>
                      <a:fillRect/>
                    </a:stretch>
                  </p:blipFill>
                  <p:spPr>
                    <a:xfrm>
                      <a:off x="3329469" y="3968507"/>
                      <a:ext cx="486637" cy="507584"/>
                    </a:xfrm>
                    <a:prstGeom prst="rect">
                      <a:avLst/>
                    </a:prstGeom>
                  </p:spPr>
                </p:pic>
                <p:pic>
                  <p:nvPicPr>
                    <p:cNvPr id="48" name="Picture 47">
                      <a:extLst>
                        <a:ext uri="{FF2B5EF4-FFF2-40B4-BE49-F238E27FC236}">
                          <a16:creationId xmlns:a16="http://schemas.microsoft.com/office/drawing/2014/main" id="{C9A74534-87E0-4B6F-B482-A8768490D644}"/>
                        </a:ext>
                      </a:extLst>
                    </p:cNvPr>
                    <p:cNvPicPr>
                      <a:picLocks noChangeAspect="1"/>
                    </p:cNvPicPr>
                    <p:nvPr/>
                  </p:nvPicPr>
                  <p:blipFill>
                    <a:blip r:embed="rId3"/>
                    <a:stretch>
                      <a:fillRect/>
                    </a:stretch>
                  </p:blipFill>
                  <p:spPr>
                    <a:xfrm>
                      <a:off x="3928658" y="3961196"/>
                      <a:ext cx="486637" cy="507584"/>
                    </a:xfrm>
                    <a:prstGeom prst="rect">
                      <a:avLst/>
                    </a:prstGeom>
                  </p:spPr>
                </p:pic>
                <p:pic>
                  <p:nvPicPr>
                    <p:cNvPr id="49" name="Picture 48">
                      <a:extLst>
                        <a:ext uri="{FF2B5EF4-FFF2-40B4-BE49-F238E27FC236}">
                          <a16:creationId xmlns:a16="http://schemas.microsoft.com/office/drawing/2014/main" id="{2867B67F-8484-4DFA-8AA4-5197B9198591}"/>
                        </a:ext>
                      </a:extLst>
                    </p:cNvPr>
                    <p:cNvPicPr>
                      <a:picLocks noChangeAspect="1"/>
                    </p:cNvPicPr>
                    <p:nvPr/>
                  </p:nvPicPr>
                  <p:blipFill>
                    <a:blip r:embed="rId4"/>
                    <a:stretch>
                      <a:fillRect/>
                    </a:stretch>
                  </p:blipFill>
                  <p:spPr>
                    <a:xfrm>
                      <a:off x="2972607" y="2991817"/>
                      <a:ext cx="501451" cy="506432"/>
                    </a:xfrm>
                    <a:prstGeom prst="rect">
                      <a:avLst/>
                    </a:prstGeom>
                  </p:spPr>
                </p:pic>
              </p:grpSp>
              <p:pic>
                <p:nvPicPr>
                  <p:cNvPr id="20" name="Picture 19">
                    <a:extLst>
                      <a:ext uri="{FF2B5EF4-FFF2-40B4-BE49-F238E27FC236}">
                        <a16:creationId xmlns:a16="http://schemas.microsoft.com/office/drawing/2014/main" id="{8A57DEA4-A02A-460C-A35D-889B8893C7A4}"/>
                      </a:ext>
                    </a:extLst>
                  </p:cNvPr>
                  <p:cNvPicPr>
                    <a:picLocks noChangeAspect="1"/>
                  </p:cNvPicPr>
                  <p:nvPr/>
                </p:nvPicPr>
                <p:blipFill>
                  <a:blip r:embed="rId6"/>
                  <a:stretch>
                    <a:fillRect/>
                  </a:stretch>
                </p:blipFill>
                <p:spPr>
                  <a:xfrm>
                    <a:off x="11308070" y="4120290"/>
                    <a:ext cx="527784" cy="486161"/>
                  </a:xfrm>
                  <a:prstGeom prst="rect">
                    <a:avLst/>
                  </a:prstGeom>
                  <a:solidFill>
                    <a:schemeClr val="bg1"/>
                  </a:solidFill>
                </p:spPr>
              </p:pic>
              <p:pic>
                <p:nvPicPr>
                  <p:cNvPr id="21" name="Picture 20">
                    <a:extLst>
                      <a:ext uri="{FF2B5EF4-FFF2-40B4-BE49-F238E27FC236}">
                        <a16:creationId xmlns:a16="http://schemas.microsoft.com/office/drawing/2014/main" id="{BB8BDD18-86D4-4337-9290-18292E41C5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82600" y="4111544"/>
                    <a:ext cx="526076" cy="464185"/>
                  </a:xfrm>
                  <a:prstGeom prst="rect">
                    <a:avLst/>
                  </a:prstGeom>
                </p:spPr>
              </p:pic>
            </p:grpSp>
            <p:pic>
              <p:nvPicPr>
                <p:cNvPr id="18" name="Picture 17">
                  <a:extLst>
                    <a:ext uri="{FF2B5EF4-FFF2-40B4-BE49-F238E27FC236}">
                      <a16:creationId xmlns:a16="http://schemas.microsoft.com/office/drawing/2014/main" id="{0725907A-3DDD-4ACA-A458-7DB0C4D3FE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8304" y="1180937"/>
                  <a:ext cx="696844" cy="855474"/>
                </a:xfrm>
                <a:prstGeom prst="rect">
                  <a:avLst/>
                </a:prstGeom>
              </p:spPr>
            </p:pic>
          </p:grpSp>
          <p:cxnSp>
            <p:nvCxnSpPr>
              <p:cNvPr id="14" name="Straight Connector 13">
                <a:extLst>
                  <a:ext uri="{FF2B5EF4-FFF2-40B4-BE49-F238E27FC236}">
                    <a16:creationId xmlns:a16="http://schemas.microsoft.com/office/drawing/2014/main" id="{32CFA76A-6FD8-4EB6-B937-9F9BE74F2800}"/>
                  </a:ext>
                </a:extLst>
              </p:cNvPr>
              <p:cNvCxnSpPr>
                <a:cxnSpLocks/>
                <a:stCxn id="11" idx="0"/>
              </p:cNvCxnSpPr>
              <p:nvPr/>
            </p:nvCxnSpPr>
            <p:spPr>
              <a:xfrm flipV="1">
                <a:off x="9426115" y="4123367"/>
                <a:ext cx="113392" cy="272684"/>
              </a:xfrm>
              <a:prstGeom prst="line">
                <a:avLst/>
              </a:prstGeom>
              <a:noFill/>
              <a:ln w="15875" cap="flat" cmpd="sng" algn="ctr">
                <a:solidFill>
                  <a:srgbClr val="C6C9CA">
                    <a:lumMod val="50000"/>
                  </a:srgbClr>
                </a:solidFill>
                <a:prstDash val="solid"/>
                <a:miter lim="800000"/>
              </a:ln>
              <a:effectLst/>
            </p:spPr>
          </p:cxnSp>
          <p:sp>
            <p:nvSpPr>
              <p:cNvPr id="15" name="TextBox 14">
                <a:extLst>
                  <a:ext uri="{FF2B5EF4-FFF2-40B4-BE49-F238E27FC236}">
                    <a16:creationId xmlns:a16="http://schemas.microsoft.com/office/drawing/2014/main" id="{11C15433-C1A3-4CAF-89EA-49A03E3EC29C}"/>
                  </a:ext>
                </a:extLst>
              </p:cNvPr>
              <p:cNvSpPr txBox="1"/>
              <p:nvPr/>
            </p:nvSpPr>
            <p:spPr>
              <a:xfrm>
                <a:off x="9927959" y="4562915"/>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C2</a:t>
                </a:r>
              </a:p>
            </p:txBody>
          </p:sp>
          <p:sp>
            <p:nvSpPr>
              <p:cNvPr id="16" name="TextBox 15">
                <a:extLst>
                  <a:ext uri="{FF2B5EF4-FFF2-40B4-BE49-F238E27FC236}">
                    <a16:creationId xmlns:a16="http://schemas.microsoft.com/office/drawing/2014/main" id="{1D06F8DE-8C9F-4545-A8A8-B1BD13DD1B5D}"/>
                  </a:ext>
                </a:extLst>
              </p:cNvPr>
              <p:cNvSpPr txBox="1"/>
              <p:nvPr/>
            </p:nvSpPr>
            <p:spPr>
              <a:xfrm>
                <a:off x="10668771" y="4325449"/>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C3</a:t>
                </a:r>
              </a:p>
            </p:txBody>
          </p:sp>
        </p:grpSp>
        <p:pic>
          <p:nvPicPr>
            <p:cNvPr id="11" name="Picture 10">
              <a:extLst>
                <a:ext uri="{FF2B5EF4-FFF2-40B4-BE49-F238E27FC236}">
                  <a16:creationId xmlns:a16="http://schemas.microsoft.com/office/drawing/2014/main" id="{A8C7F394-DF74-4F6D-AF71-466D8A09E22A}"/>
                </a:ext>
              </a:extLst>
            </p:cNvPr>
            <p:cNvPicPr>
              <a:picLocks noChangeAspect="1"/>
            </p:cNvPicPr>
            <p:nvPr/>
          </p:nvPicPr>
          <p:blipFill>
            <a:blip r:embed="rId9"/>
            <a:stretch>
              <a:fillRect/>
            </a:stretch>
          </p:blipFill>
          <p:spPr>
            <a:xfrm>
              <a:off x="8299594" y="4152040"/>
              <a:ext cx="729042" cy="402317"/>
            </a:xfrm>
            <a:prstGeom prst="rect">
              <a:avLst/>
            </a:prstGeom>
          </p:spPr>
        </p:pic>
        <p:sp>
          <p:nvSpPr>
            <p:cNvPr id="12" name="TextBox 11">
              <a:extLst>
                <a:ext uri="{FF2B5EF4-FFF2-40B4-BE49-F238E27FC236}">
                  <a16:creationId xmlns:a16="http://schemas.microsoft.com/office/drawing/2014/main" id="{A2EB21D6-EEDC-4479-8D82-2C0D21F45C2C}"/>
                </a:ext>
              </a:extLst>
            </p:cNvPr>
            <p:cNvSpPr txBox="1"/>
            <p:nvPr/>
          </p:nvSpPr>
          <p:spPr>
            <a:xfrm>
              <a:off x="8328974" y="4196854"/>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C1</a:t>
              </a:r>
            </a:p>
          </p:txBody>
        </p:sp>
      </p:grpSp>
      <p:graphicFrame>
        <p:nvGraphicFramePr>
          <p:cNvPr id="50" name="Object 49">
            <a:hlinkClick r:id="" action="ppaction://ole?verb=1"/>
            <a:extLst>
              <a:ext uri="{FF2B5EF4-FFF2-40B4-BE49-F238E27FC236}">
                <a16:creationId xmlns:a16="http://schemas.microsoft.com/office/drawing/2014/main" id="{1BE86EC6-1DF7-4D36-BAAE-25BBB52E4F73}"/>
              </a:ext>
            </a:extLst>
          </p:cNvPr>
          <p:cNvGraphicFramePr>
            <a:graphicFrameLocks noChangeAspect="1"/>
          </p:cNvGraphicFramePr>
          <p:nvPr>
            <p:extLst>
              <p:ext uri="{D42A27DB-BD31-4B8C-83A1-F6EECF244321}">
                <p14:modId xmlns:p14="http://schemas.microsoft.com/office/powerpoint/2010/main" val="2240523754"/>
              </p:ext>
            </p:extLst>
          </p:nvPr>
        </p:nvGraphicFramePr>
        <p:xfrm>
          <a:off x="8876537" y="5506325"/>
          <a:ext cx="914400" cy="771525"/>
        </p:xfrm>
        <a:graphic>
          <a:graphicData uri="http://schemas.openxmlformats.org/presentationml/2006/ole">
            <mc:AlternateContent xmlns:mc="http://schemas.openxmlformats.org/markup-compatibility/2006">
              <mc:Choice xmlns:v="urn:schemas-microsoft-com:vml" Requires="v">
                <p:oleObj name="Worksheet" showAsIcon="1" r:id="rId10" imgW="914400" imgH="771480" progId="Excel.Sheet.12">
                  <p:embed/>
                </p:oleObj>
              </mc:Choice>
              <mc:Fallback>
                <p:oleObj name="Worksheet" showAsIcon="1" r:id="rId10" imgW="914400" imgH="771480" progId="Excel.Sheet.12">
                  <p:embed/>
                  <p:pic>
                    <p:nvPicPr>
                      <p:cNvPr id="50" name="Object 49">
                        <a:hlinkClick r:id="" action="ppaction://ole?verb=1"/>
                        <a:extLst>
                          <a:ext uri="{FF2B5EF4-FFF2-40B4-BE49-F238E27FC236}">
                            <a16:creationId xmlns:a16="http://schemas.microsoft.com/office/drawing/2014/main" id="{1BE86EC6-1DF7-4D36-BAAE-25BBB52E4F73}"/>
                          </a:ext>
                        </a:extLst>
                      </p:cNvPr>
                      <p:cNvPicPr/>
                      <p:nvPr/>
                    </p:nvPicPr>
                    <p:blipFill>
                      <a:blip r:embed="rId11"/>
                      <a:stretch>
                        <a:fillRect/>
                      </a:stretch>
                    </p:blipFill>
                    <p:spPr>
                      <a:xfrm>
                        <a:off x="8876537" y="55063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71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10137777" cy="2667001"/>
          </a:xfrm>
        </p:spPr>
        <p:txBody>
          <a:bodyPr/>
          <a:lstStyle/>
          <a:p>
            <a:r>
              <a:rPr lang="en-US" dirty="0"/>
              <a:t>Use Cases</a:t>
            </a:r>
          </a:p>
        </p:txBody>
      </p:sp>
      <p:sp>
        <p:nvSpPr>
          <p:cNvPr id="5" name="Subtitle 4">
            <a:extLst>
              <a:ext uri="{FF2B5EF4-FFF2-40B4-BE49-F238E27FC236}">
                <a16:creationId xmlns:a16="http://schemas.microsoft.com/office/drawing/2014/main" id="{138FD8A1-A8F1-2846-BEBC-A9D1381B296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5308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4E0D-B428-4CA3-98DA-221E07AEB85C}"/>
              </a:ext>
            </a:extLst>
          </p:cNvPr>
          <p:cNvSpPr>
            <a:spLocks noGrp="1"/>
          </p:cNvSpPr>
          <p:nvPr>
            <p:ph type="title"/>
          </p:nvPr>
        </p:nvSpPr>
        <p:spPr/>
        <p:txBody>
          <a:bodyPr/>
          <a:lstStyle/>
          <a:p>
            <a:r>
              <a:rPr lang="en-US" dirty="0"/>
              <a:t>Automatic GW Role Download  from CPPM</a:t>
            </a:r>
            <a:endParaRPr lang="en-GB" dirty="0"/>
          </a:p>
        </p:txBody>
      </p:sp>
      <p:pic>
        <p:nvPicPr>
          <p:cNvPr id="7" name="Picture 6">
            <a:extLst>
              <a:ext uri="{FF2B5EF4-FFF2-40B4-BE49-F238E27FC236}">
                <a16:creationId xmlns:a16="http://schemas.microsoft.com/office/drawing/2014/main" id="{7FAC4EB1-663A-4B64-B426-47B4398BC090}"/>
              </a:ext>
            </a:extLst>
          </p:cNvPr>
          <p:cNvPicPr>
            <a:picLocks noChangeAspect="1"/>
          </p:cNvPicPr>
          <p:nvPr/>
        </p:nvPicPr>
        <p:blipFill>
          <a:blip r:embed="rId2"/>
          <a:stretch>
            <a:fillRect/>
          </a:stretch>
        </p:blipFill>
        <p:spPr>
          <a:xfrm>
            <a:off x="1295400" y="1991760"/>
            <a:ext cx="2416999" cy="2386012"/>
          </a:xfrm>
          <a:prstGeom prst="rect">
            <a:avLst/>
          </a:prstGeom>
        </p:spPr>
      </p:pic>
      <p:pic>
        <p:nvPicPr>
          <p:cNvPr id="11" name="Picture 10">
            <a:extLst>
              <a:ext uri="{FF2B5EF4-FFF2-40B4-BE49-F238E27FC236}">
                <a16:creationId xmlns:a16="http://schemas.microsoft.com/office/drawing/2014/main" id="{C9C96902-74F8-40EA-A560-45B1C2F7CA02}"/>
              </a:ext>
            </a:extLst>
          </p:cNvPr>
          <p:cNvPicPr>
            <a:picLocks noChangeAspect="1"/>
          </p:cNvPicPr>
          <p:nvPr/>
        </p:nvPicPr>
        <p:blipFill>
          <a:blip r:embed="rId3"/>
          <a:stretch>
            <a:fillRect/>
          </a:stretch>
        </p:blipFill>
        <p:spPr>
          <a:xfrm>
            <a:off x="4267200" y="2505628"/>
            <a:ext cx="7757832" cy="1897544"/>
          </a:xfrm>
          <a:prstGeom prst="rect">
            <a:avLst/>
          </a:prstGeom>
        </p:spPr>
      </p:pic>
    </p:spTree>
    <p:extLst>
      <p:ext uri="{BB962C8B-B14F-4D97-AF65-F5344CB8AC3E}">
        <p14:creationId xmlns:p14="http://schemas.microsoft.com/office/powerpoint/2010/main" val="100147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B018-3952-4667-850B-2C45F0BCF4FF}"/>
              </a:ext>
            </a:extLst>
          </p:cNvPr>
          <p:cNvSpPr>
            <a:spLocks noGrp="1"/>
          </p:cNvSpPr>
          <p:nvPr>
            <p:ph type="title"/>
          </p:nvPr>
        </p:nvSpPr>
        <p:spPr/>
        <p:txBody>
          <a:bodyPr/>
          <a:lstStyle/>
          <a:p>
            <a:r>
              <a:rPr lang="en-US" dirty="0"/>
              <a:t>IETF Egress VLAN / Captive-Portal Redirect / Voice role Assignment </a:t>
            </a:r>
            <a:endParaRPr lang="en-GB" dirty="0"/>
          </a:p>
        </p:txBody>
      </p:sp>
      <p:grpSp>
        <p:nvGrpSpPr>
          <p:cNvPr id="4" name="Group 3">
            <a:extLst>
              <a:ext uri="{FF2B5EF4-FFF2-40B4-BE49-F238E27FC236}">
                <a16:creationId xmlns:a16="http://schemas.microsoft.com/office/drawing/2014/main" id="{D0DFF418-6B91-4403-8863-A1F9262FAFB1}"/>
              </a:ext>
            </a:extLst>
          </p:cNvPr>
          <p:cNvGrpSpPr/>
          <p:nvPr/>
        </p:nvGrpSpPr>
        <p:grpSpPr>
          <a:xfrm>
            <a:off x="685800" y="1905000"/>
            <a:ext cx="2590800" cy="3658270"/>
            <a:chOff x="8077200" y="1218530"/>
            <a:chExt cx="2590800" cy="3658270"/>
          </a:xfrm>
        </p:grpSpPr>
        <p:sp>
          <p:nvSpPr>
            <p:cNvPr id="5" name="Rectangle: Rounded Corners 4">
              <a:extLst>
                <a:ext uri="{FF2B5EF4-FFF2-40B4-BE49-F238E27FC236}">
                  <a16:creationId xmlns:a16="http://schemas.microsoft.com/office/drawing/2014/main" id="{A299EC54-CE27-4E53-B5A5-13BA4D8A27E2}"/>
                </a:ext>
              </a:extLst>
            </p:cNvPr>
            <p:cNvSpPr/>
            <p:nvPr/>
          </p:nvSpPr>
          <p:spPr>
            <a:xfrm>
              <a:off x="8077200" y="1218530"/>
              <a:ext cx="2590800" cy="3658270"/>
            </a:xfrm>
            <a:prstGeom prst="roundRect">
              <a:avLst/>
            </a:prstGeom>
            <a:solidFill>
              <a:schemeClr val="bg1"/>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0" marR="0" lvl="0" indent="0" algn="ctr" defTabSz="60886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EDA527B1-22D5-4CAD-A427-9EB54C0B2F69}"/>
                </a:ext>
              </a:extLst>
            </p:cNvPr>
            <p:cNvGrpSpPr/>
            <p:nvPr/>
          </p:nvGrpSpPr>
          <p:grpSpPr>
            <a:xfrm>
              <a:off x="8523229" y="1218530"/>
              <a:ext cx="2027174" cy="3534636"/>
              <a:chOff x="9285229" y="1462541"/>
              <a:chExt cx="2027174" cy="3534636"/>
            </a:xfrm>
          </p:grpSpPr>
          <p:grpSp>
            <p:nvGrpSpPr>
              <p:cNvPr id="9" name="Group 8">
                <a:extLst>
                  <a:ext uri="{FF2B5EF4-FFF2-40B4-BE49-F238E27FC236}">
                    <a16:creationId xmlns:a16="http://schemas.microsoft.com/office/drawing/2014/main" id="{02F0757A-1221-4382-8057-FA5F972282E9}"/>
                  </a:ext>
                </a:extLst>
              </p:cNvPr>
              <p:cNvGrpSpPr/>
              <p:nvPr/>
            </p:nvGrpSpPr>
            <p:grpSpPr>
              <a:xfrm>
                <a:off x="9285229" y="1462541"/>
                <a:ext cx="1871692" cy="3534636"/>
                <a:chOff x="9437629" y="1180937"/>
                <a:chExt cx="1871692" cy="3534636"/>
              </a:xfrm>
            </p:grpSpPr>
            <p:grpSp>
              <p:nvGrpSpPr>
                <p:cNvPr id="13" name="Group 12">
                  <a:extLst>
                    <a:ext uri="{FF2B5EF4-FFF2-40B4-BE49-F238E27FC236}">
                      <a16:creationId xmlns:a16="http://schemas.microsoft.com/office/drawing/2014/main" id="{B4B09D49-44D0-4E1D-9983-0DD01097614B}"/>
                    </a:ext>
                  </a:extLst>
                </p:cNvPr>
                <p:cNvGrpSpPr/>
                <p:nvPr/>
              </p:nvGrpSpPr>
              <p:grpSpPr>
                <a:xfrm>
                  <a:off x="9437629" y="1438275"/>
                  <a:ext cx="1871692" cy="3277298"/>
                  <a:chOff x="9964162" y="1329153"/>
                  <a:chExt cx="1871692" cy="3277298"/>
                </a:xfrm>
              </p:grpSpPr>
              <p:grpSp>
                <p:nvGrpSpPr>
                  <p:cNvPr id="15" name="Group 14">
                    <a:extLst>
                      <a:ext uri="{FF2B5EF4-FFF2-40B4-BE49-F238E27FC236}">
                        <a16:creationId xmlns:a16="http://schemas.microsoft.com/office/drawing/2014/main" id="{6B5A5ACE-53D1-4E06-9529-A7F48B242BC9}"/>
                      </a:ext>
                    </a:extLst>
                  </p:cNvPr>
                  <p:cNvGrpSpPr/>
                  <p:nvPr/>
                </p:nvGrpSpPr>
                <p:grpSpPr>
                  <a:xfrm>
                    <a:off x="9964162" y="1329153"/>
                    <a:ext cx="1850722" cy="2833272"/>
                    <a:chOff x="2712146" y="2256942"/>
                    <a:chExt cx="1703149" cy="2607353"/>
                  </a:xfrm>
                </p:grpSpPr>
                <p:cxnSp>
                  <p:nvCxnSpPr>
                    <p:cNvPr id="18" name="Straight Connector 17">
                      <a:extLst>
                        <a:ext uri="{FF2B5EF4-FFF2-40B4-BE49-F238E27FC236}">
                          <a16:creationId xmlns:a16="http://schemas.microsoft.com/office/drawing/2014/main" id="{725B4390-E310-4EB6-AE48-F801F00DD20D}"/>
                        </a:ext>
                      </a:extLst>
                    </p:cNvPr>
                    <p:cNvCxnSpPr>
                      <a:cxnSpLocks/>
                      <a:stCxn id="16" idx="0"/>
                      <a:endCxn id="44" idx="2"/>
                    </p:cNvCxnSpPr>
                    <p:nvPr/>
                  </p:nvCxnSpPr>
                  <p:spPr>
                    <a:xfrm flipH="1" flipV="1">
                      <a:off x="4171977" y="4468780"/>
                      <a:ext cx="12158" cy="347427"/>
                    </a:xfrm>
                    <a:prstGeom prst="line">
                      <a:avLst/>
                    </a:prstGeom>
                    <a:noFill/>
                    <a:ln w="15875" cap="flat" cmpd="sng" algn="ctr">
                      <a:solidFill>
                        <a:srgbClr val="C6C9CA">
                          <a:lumMod val="50000"/>
                        </a:srgbClr>
                      </a:solidFill>
                      <a:prstDash val="solid"/>
                      <a:miter lim="800000"/>
                    </a:ln>
                    <a:effectLst/>
                  </p:spPr>
                </p:cxnSp>
                <p:cxnSp>
                  <p:nvCxnSpPr>
                    <p:cNvPr id="19" name="Straight Connector 18">
                      <a:extLst>
                        <a:ext uri="{FF2B5EF4-FFF2-40B4-BE49-F238E27FC236}">
                          <a16:creationId xmlns:a16="http://schemas.microsoft.com/office/drawing/2014/main" id="{25796B38-91DD-4DF3-A04B-84E1E49439C7}"/>
                        </a:ext>
                      </a:extLst>
                    </p:cNvPr>
                    <p:cNvCxnSpPr>
                      <a:cxnSpLocks/>
                      <a:stCxn id="28" idx="0"/>
                    </p:cNvCxnSpPr>
                    <p:nvPr/>
                  </p:nvCxnSpPr>
                  <p:spPr>
                    <a:xfrm flipV="1">
                      <a:off x="2955463" y="3483713"/>
                      <a:ext cx="268186" cy="483728"/>
                    </a:xfrm>
                    <a:prstGeom prst="line">
                      <a:avLst/>
                    </a:prstGeom>
                    <a:noFill/>
                    <a:ln w="12700" cap="flat" cmpd="sng" algn="ctr">
                      <a:solidFill>
                        <a:srgbClr val="C6C9CA">
                          <a:lumMod val="50000"/>
                        </a:srgbClr>
                      </a:solidFill>
                      <a:prstDash val="solid"/>
                      <a:miter lim="800000"/>
                    </a:ln>
                    <a:effectLst/>
                  </p:spPr>
                </p:cxnSp>
                <p:cxnSp>
                  <p:nvCxnSpPr>
                    <p:cNvPr id="20" name="Straight Connector 19">
                      <a:extLst>
                        <a:ext uri="{FF2B5EF4-FFF2-40B4-BE49-F238E27FC236}">
                          <a16:creationId xmlns:a16="http://schemas.microsoft.com/office/drawing/2014/main" id="{92CD0944-467A-4C41-AA83-71BD276C61B9}"/>
                        </a:ext>
                      </a:extLst>
                    </p:cNvPr>
                    <p:cNvCxnSpPr>
                      <a:cxnSpLocks/>
                      <a:stCxn id="28" idx="0"/>
                    </p:cNvCxnSpPr>
                    <p:nvPr/>
                  </p:nvCxnSpPr>
                  <p:spPr>
                    <a:xfrm flipV="1">
                      <a:off x="2955462" y="3483713"/>
                      <a:ext cx="941738" cy="483728"/>
                    </a:xfrm>
                    <a:prstGeom prst="line">
                      <a:avLst/>
                    </a:prstGeom>
                    <a:noFill/>
                    <a:ln w="12700" cap="flat" cmpd="sng" algn="ctr">
                      <a:solidFill>
                        <a:srgbClr val="C6C9CA">
                          <a:lumMod val="50000"/>
                        </a:srgbClr>
                      </a:solidFill>
                      <a:prstDash val="solid"/>
                      <a:miter lim="800000"/>
                    </a:ln>
                    <a:effectLst/>
                  </p:spPr>
                </p:cxnSp>
                <p:cxnSp>
                  <p:nvCxnSpPr>
                    <p:cNvPr id="21" name="Straight Connector 20">
                      <a:extLst>
                        <a:ext uri="{FF2B5EF4-FFF2-40B4-BE49-F238E27FC236}">
                          <a16:creationId xmlns:a16="http://schemas.microsoft.com/office/drawing/2014/main" id="{9E99B46B-DB4E-43E4-AAF5-08D72C213811}"/>
                        </a:ext>
                      </a:extLst>
                    </p:cNvPr>
                    <p:cNvCxnSpPr>
                      <a:cxnSpLocks/>
                    </p:cNvCxnSpPr>
                    <p:nvPr/>
                  </p:nvCxnSpPr>
                  <p:spPr>
                    <a:xfrm flipH="1" flipV="1">
                      <a:off x="3223649" y="3483715"/>
                      <a:ext cx="341414" cy="488975"/>
                    </a:xfrm>
                    <a:prstGeom prst="line">
                      <a:avLst/>
                    </a:prstGeom>
                    <a:noFill/>
                    <a:ln w="12700" cap="flat" cmpd="sng" algn="ctr">
                      <a:solidFill>
                        <a:srgbClr val="C6C9CA">
                          <a:lumMod val="50000"/>
                        </a:srgbClr>
                      </a:solidFill>
                      <a:prstDash val="solid"/>
                      <a:miter lim="800000"/>
                    </a:ln>
                    <a:effectLst/>
                  </p:spPr>
                </p:cxnSp>
                <p:cxnSp>
                  <p:nvCxnSpPr>
                    <p:cNvPr id="22" name="Straight Connector 21">
                      <a:extLst>
                        <a:ext uri="{FF2B5EF4-FFF2-40B4-BE49-F238E27FC236}">
                          <a16:creationId xmlns:a16="http://schemas.microsoft.com/office/drawing/2014/main" id="{51557F64-97BB-4A63-9FE5-1B3237251B73}"/>
                        </a:ext>
                      </a:extLst>
                    </p:cNvPr>
                    <p:cNvCxnSpPr>
                      <a:cxnSpLocks/>
                    </p:cNvCxnSpPr>
                    <p:nvPr/>
                  </p:nvCxnSpPr>
                  <p:spPr>
                    <a:xfrm flipH="1" flipV="1">
                      <a:off x="3223649" y="3483715"/>
                      <a:ext cx="951014" cy="488975"/>
                    </a:xfrm>
                    <a:prstGeom prst="line">
                      <a:avLst/>
                    </a:prstGeom>
                    <a:noFill/>
                    <a:ln w="12700" cap="flat" cmpd="sng" algn="ctr">
                      <a:solidFill>
                        <a:srgbClr val="C6C9CA">
                          <a:lumMod val="50000"/>
                        </a:srgbClr>
                      </a:solidFill>
                      <a:prstDash val="solid"/>
                      <a:miter lim="800000"/>
                    </a:ln>
                    <a:effectLst/>
                  </p:spPr>
                </p:cxnSp>
                <p:cxnSp>
                  <p:nvCxnSpPr>
                    <p:cNvPr id="23" name="Straight Connector 22">
                      <a:extLst>
                        <a:ext uri="{FF2B5EF4-FFF2-40B4-BE49-F238E27FC236}">
                          <a16:creationId xmlns:a16="http://schemas.microsoft.com/office/drawing/2014/main" id="{E8E61B60-CC69-4BF9-A2BF-C328E7BD9582}"/>
                        </a:ext>
                      </a:extLst>
                    </p:cNvPr>
                    <p:cNvCxnSpPr>
                      <a:cxnSpLocks/>
                    </p:cNvCxnSpPr>
                    <p:nvPr/>
                  </p:nvCxnSpPr>
                  <p:spPr>
                    <a:xfrm flipV="1">
                      <a:off x="3565062" y="3483715"/>
                      <a:ext cx="332140" cy="488975"/>
                    </a:xfrm>
                    <a:prstGeom prst="line">
                      <a:avLst/>
                    </a:prstGeom>
                    <a:noFill/>
                    <a:ln w="12700" cap="flat" cmpd="sng" algn="ctr">
                      <a:solidFill>
                        <a:srgbClr val="C6C9CA">
                          <a:lumMod val="50000"/>
                        </a:srgbClr>
                      </a:solidFill>
                      <a:prstDash val="solid"/>
                      <a:miter lim="800000"/>
                    </a:ln>
                    <a:effectLst/>
                  </p:spPr>
                </p:cxnSp>
                <p:cxnSp>
                  <p:nvCxnSpPr>
                    <p:cNvPr id="24" name="Straight Connector 23">
                      <a:extLst>
                        <a:ext uri="{FF2B5EF4-FFF2-40B4-BE49-F238E27FC236}">
                          <a16:creationId xmlns:a16="http://schemas.microsoft.com/office/drawing/2014/main" id="{78BFFADD-7CA6-4BAD-9631-09DCFF5AF25F}"/>
                        </a:ext>
                      </a:extLst>
                    </p:cNvPr>
                    <p:cNvCxnSpPr>
                      <a:cxnSpLocks/>
                    </p:cNvCxnSpPr>
                    <p:nvPr/>
                  </p:nvCxnSpPr>
                  <p:spPr>
                    <a:xfrm flipH="1" flipV="1">
                      <a:off x="3897200" y="3483715"/>
                      <a:ext cx="277462" cy="488975"/>
                    </a:xfrm>
                    <a:prstGeom prst="line">
                      <a:avLst/>
                    </a:prstGeom>
                    <a:noFill/>
                    <a:ln w="12700" cap="flat" cmpd="sng" algn="ctr">
                      <a:solidFill>
                        <a:srgbClr val="C6C9CA">
                          <a:lumMod val="50000"/>
                        </a:srgbClr>
                      </a:solidFill>
                      <a:prstDash val="solid"/>
                      <a:miter lim="800000"/>
                    </a:ln>
                    <a:effectLst/>
                  </p:spPr>
                </p:cxnSp>
                <p:sp>
                  <p:nvSpPr>
                    <p:cNvPr id="25" name="Oval 24">
                      <a:extLst>
                        <a:ext uri="{FF2B5EF4-FFF2-40B4-BE49-F238E27FC236}">
                          <a16:creationId xmlns:a16="http://schemas.microsoft.com/office/drawing/2014/main" id="{29B878CA-7C5F-426F-A1B8-05A5154BDAF8}"/>
                        </a:ext>
                      </a:extLst>
                    </p:cNvPr>
                    <p:cNvSpPr/>
                    <p:nvPr/>
                  </p:nvSpPr>
                  <p:spPr>
                    <a:xfrm rot="18175632">
                      <a:off x="3021708" y="3793831"/>
                      <a:ext cx="52884" cy="178592"/>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57ED797A-9678-40F9-B305-8EF8CA49FB90}"/>
                        </a:ext>
                      </a:extLst>
                    </p:cNvPr>
                    <p:cNvSpPr/>
                    <p:nvPr/>
                  </p:nvSpPr>
                  <p:spPr>
                    <a:xfrm rot="16200000">
                      <a:off x="3534332" y="3783611"/>
                      <a:ext cx="58631" cy="193786"/>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7" name="Straight Connector 26">
                      <a:extLst>
                        <a:ext uri="{FF2B5EF4-FFF2-40B4-BE49-F238E27FC236}">
                          <a16:creationId xmlns:a16="http://schemas.microsoft.com/office/drawing/2014/main" id="{8CEE5A2E-A842-426B-876F-E1BB591039F2}"/>
                        </a:ext>
                      </a:extLst>
                    </p:cNvPr>
                    <p:cNvCxnSpPr>
                      <a:cxnSpLocks/>
                      <a:endCxn id="43" idx="2"/>
                    </p:cNvCxnSpPr>
                    <p:nvPr/>
                  </p:nvCxnSpPr>
                  <p:spPr>
                    <a:xfrm flipV="1">
                      <a:off x="3570233" y="4476092"/>
                      <a:ext cx="2555" cy="388203"/>
                    </a:xfrm>
                    <a:prstGeom prst="line">
                      <a:avLst/>
                    </a:prstGeom>
                    <a:noFill/>
                    <a:ln w="15875" cap="flat" cmpd="sng" algn="ctr">
                      <a:solidFill>
                        <a:srgbClr val="C6C9CA">
                          <a:lumMod val="50000"/>
                        </a:srgbClr>
                      </a:solidFill>
                      <a:prstDash val="solid"/>
                      <a:miter lim="800000"/>
                    </a:ln>
                    <a:effectLst/>
                  </p:spPr>
                </p:cxnSp>
                <p:pic>
                  <p:nvPicPr>
                    <p:cNvPr id="28" name="Picture 27">
                      <a:extLst>
                        <a:ext uri="{FF2B5EF4-FFF2-40B4-BE49-F238E27FC236}">
                          <a16:creationId xmlns:a16="http://schemas.microsoft.com/office/drawing/2014/main" id="{0369B252-5ACD-4207-B0E3-FA5AD9D749AC}"/>
                        </a:ext>
                      </a:extLst>
                    </p:cNvPr>
                    <p:cNvPicPr>
                      <a:picLocks noChangeAspect="1"/>
                    </p:cNvPicPr>
                    <p:nvPr/>
                  </p:nvPicPr>
                  <p:blipFill>
                    <a:blip r:embed="rId2"/>
                    <a:stretch>
                      <a:fillRect/>
                    </a:stretch>
                  </p:blipFill>
                  <p:spPr>
                    <a:xfrm>
                      <a:off x="2712146" y="3967440"/>
                      <a:ext cx="486637" cy="507584"/>
                    </a:xfrm>
                    <a:prstGeom prst="rect">
                      <a:avLst/>
                    </a:prstGeom>
                  </p:spPr>
                </p:pic>
                <p:sp>
                  <p:nvSpPr>
                    <p:cNvPr id="29" name="Rectangle: Rounded Corners 161">
                      <a:extLst>
                        <a:ext uri="{FF2B5EF4-FFF2-40B4-BE49-F238E27FC236}">
                          <a16:creationId xmlns:a16="http://schemas.microsoft.com/office/drawing/2014/main" id="{3DA4E585-FDE4-4A59-91D7-76D779AE0534}"/>
                        </a:ext>
                      </a:extLst>
                    </p:cNvPr>
                    <p:cNvSpPr/>
                    <p:nvPr/>
                  </p:nvSpPr>
                  <p:spPr>
                    <a:xfrm>
                      <a:off x="2912258" y="2947890"/>
                      <a:ext cx="1293257" cy="601150"/>
                    </a:xfrm>
                    <a:prstGeom prst="roundRect">
                      <a:avLst/>
                    </a:prstGeom>
                    <a:solidFill>
                      <a:srgbClr val="C6C9CA">
                        <a:lumMod val="50000"/>
                        <a:alpha val="20000"/>
                      </a:srgbClr>
                    </a:solidFill>
                    <a:ln w="12700" cap="flat" cmpd="sng" algn="ctr">
                      <a:solidFill>
                        <a:schemeClr val="accent5">
                          <a:lumMod val="75000"/>
                        </a:schemeClr>
                      </a:solidFill>
                      <a:prstDash val="dash"/>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7A35E801-98C2-48C9-96FF-6D3D03C5BAB5}"/>
                        </a:ext>
                      </a:extLst>
                    </p:cNvPr>
                    <p:cNvPicPr>
                      <a:picLocks noChangeAspect="1"/>
                    </p:cNvPicPr>
                    <p:nvPr/>
                  </p:nvPicPr>
                  <p:blipFill>
                    <a:blip r:embed="rId3"/>
                    <a:stretch>
                      <a:fillRect/>
                    </a:stretch>
                  </p:blipFill>
                  <p:spPr>
                    <a:xfrm>
                      <a:off x="3646161" y="2991817"/>
                      <a:ext cx="501451" cy="506432"/>
                    </a:xfrm>
                    <a:prstGeom prst="rect">
                      <a:avLst/>
                    </a:prstGeom>
                  </p:spPr>
                </p:pic>
                <p:cxnSp>
                  <p:nvCxnSpPr>
                    <p:cNvPr id="31" name="Straight Connector 30">
                      <a:extLst>
                        <a:ext uri="{FF2B5EF4-FFF2-40B4-BE49-F238E27FC236}">
                          <a16:creationId xmlns:a16="http://schemas.microsoft.com/office/drawing/2014/main" id="{02AD39AA-3881-4016-9C7A-9816CD605140}"/>
                        </a:ext>
                      </a:extLst>
                    </p:cNvPr>
                    <p:cNvCxnSpPr>
                      <a:cxnSpLocks/>
                    </p:cNvCxnSpPr>
                    <p:nvPr/>
                  </p:nvCxnSpPr>
                  <p:spPr>
                    <a:xfrm>
                      <a:off x="3463939" y="3216456"/>
                      <a:ext cx="182880" cy="0"/>
                    </a:xfrm>
                    <a:prstGeom prst="line">
                      <a:avLst/>
                    </a:prstGeom>
                    <a:noFill/>
                    <a:ln w="12700" cap="flat" cmpd="sng" algn="ctr">
                      <a:solidFill>
                        <a:srgbClr val="C6C9CA">
                          <a:lumMod val="50000"/>
                        </a:srgbClr>
                      </a:solidFill>
                      <a:prstDash val="solid"/>
                      <a:miter lim="800000"/>
                    </a:ln>
                    <a:effectLst/>
                  </p:spPr>
                </p:cxnSp>
                <p:cxnSp>
                  <p:nvCxnSpPr>
                    <p:cNvPr id="32" name="Straight Connector 31">
                      <a:extLst>
                        <a:ext uri="{FF2B5EF4-FFF2-40B4-BE49-F238E27FC236}">
                          <a16:creationId xmlns:a16="http://schemas.microsoft.com/office/drawing/2014/main" id="{9C173F2E-B2C7-4A82-9E74-761A8684EED8}"/>
                        </a:ext>
                      </a:extLst>
                    </p:cNvPr>
                    <p:cNvCxnSpPr>
                      <a:cxnSpLocks/>
                    </p:cNvCxnSpPr>
                    <p:nvPr/>
                  </p:nvCxnSpPr>
                  <p:spPr>
                    <a:xfrm>
                      <a:off x="3469036" y="3264081"/>
                      <a:ext cx="182880" cy="0"/>
                    </a:xfrm>
                    <a:prstGeom prst="line">
                      <a:avLst/>
                    </a:prstGeom>
                    <a:noFill/>
                    <a:ln w="12700" cap="flat" cmpd="sng" algn="ctr">
                      <a:solidFill>
                        <a:srgbClr val="C6C9CA">
                          <a:lumMod val="50000"/>
                        </a:srgbClr>
                      </a:solidFill>
                      <a:prstDash val="solid"/>
                      <a:miter lim="800000"/>
                    </a:ln>
                    <a:effectLst/>
                  </p:spPr>
                </p:cxnSp>
                <p:sp>
                  <p:nvSpPr>
                    <p:cNvPr id="33" name="Oval 32">
                      <a:extLst>
                        <a:ext uri="{FF2B5EF4-FFF2-40B4-BE49-F238E27FC236}">
                          <a16:creationId xmlns:a16="http://schemas.microsoft.com/office/drawing/2014/main" id="{705879B3-FD9B-4F73-8AA3-4726889061EB}"/>
                        </a:ext>
                      </a:extLst>
                    </p:cNvPr>
                    <p:cNvSpPr/>
                    <p:nvPr/>
                  </p:nvSpPr>
                  <p:spPr>
                    <a:xfrm>
                      <a:off x="3547645" y="3168905"/>
                      <a:ext cx="45719" cy="146153"/>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FA39AA30-7C2F-4619-A5C2-04CB110E8073}"/>
                        </a:ext>
                      </a:extLst>
                    </p:cNvPr>
                    <p:cNvSpPr/>
                    <p:nvPr/>
                  </p:nvSpPr>
                  <p:spPr>
                    <a:xfrm rot="14063283">
                      <a:off x="4033086" y="3767994"/>
                      <a:ext cx="52720" cy="19680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Box 325">
                      <a:extLst>
                        <a:ext uri="{FF2B5EF4-FFF2-40B4-BE49-F238E27FC236}">
                          <a16:creationId xmlns:a16="http://schemas.microsoft.com/office/drawing/2014/main" id="{BA3F6FB1-412F-4498-9FA0-EC4B812388CE}"/>
                        </a:ext>
                      </a:extLst>
                    </p:cNvPr>
                    <p:cNvSpPr txBox="1"/>
                    <p:nvPr/>
                  </p:nvSpPr>
                  <p:spPr>
                    <a:xfrm>
                      <a:off x="3103842" y="4647785"/>
                      <a:ext cx="0" cy="0"/>
                    </a:xfrm>
                    <a:prstGeom prst="rect">
                      <a:avLst/>
                    </a:prstGeom>
                    <a:noFill/>
                  </p:spPr>
                  <p:txBody>
                    <a:bodyPr wrap="none" lIns="45720" tIns="0" rIns="45720" bIns="0" rtlCol="0" anchor="ctr">
                      <a:noAutofit/>
                    </a:bodyPr>
                    <a:lstStyle>
                      <a:defPPr>
                        <a:defRPr lang="en-US"/>
                      </a:defPPr>
                      <a:lvl1pPr marL="0" algn="l" defTabSz="1097088" rtl="0" eaLnBrk="1" latinLnBrk="0" hangingPunct="1">
                        <a:defRPr sz="2160" kern="1200">
                          <a:solidFill>
                            <a:schemeClr val="tx1"/>
                          </a:solidFill>
                          <a:latin typeface="+mn-lt"/>
                          <a:ea typeface="+mn-ea"/>
                          <a:cs typeface="+mn-cs"/>
                        </a:defRPr>
                      </a:lvl1pPr>
                      <a:lvl2pPr marL="548544" algn="l" defTabSz="1097088" rtl="0" eaLnBrk="1" latinLnBrk="0" hangingPunct="1">
                        <a:defRPr sz="2160" kern="1200">
                          <a:solidFill>
                            <a:schemeClr val="tx1"/>
                          </a:solidFill>
                          <a:latin typeface="+mn-lt"/>
                          <a:ea typeface="+mn-ea"/>
                          <a:cs typeface="+mn-cs"/>
                        </a:defRPr>
                      </a:lvl2pPr>
                      <a:lvl3pPr marL="1097088" algn="l" defTabSz="1097088" rtl="0" eaLnBrk="1" latinLnBrk="0" hangingPunct="1">
                        <a:defRPr sz="2160" kern="1200">
                          <a:solidFill>
                            <a:schemeClr val="tx1"/>
                          </a:solidFill>
                          <a:latin typeface="+mn-lt"/>
                          <a:ea typeface="+mn-ea"/>
                          <a:cs typeface="+mn-cs"/>
                        </a:defRPr>
                      </a:lvl3pPr>
                      <a:lvl4pPr marL="1645632" algn="l" defTabSz="1097088" rtl="0" eaLnBrk="1" latinLnBrk="0" hangingPunct="1">
                        <a:defRPr sz="2160" kern="1200">
                          <a:solidFill>
                            <a:schemeClr val="tx1"/>
                          </a:solidFill>
                          <a:latin typeface="+mn-lt"/>
                          <a:ea typeface="+mn-ea"/>
                          <a:cs typeface="+mn-cs"/>
                        </a:defRPr>
                      </a:lvl4pPr>
                      <a:lvl5pPr marL="2194176" algn="l" defTabSz="1097088" rtl="0" eaLnBrk="1" latinLnBrk="0" hangingPunct="1">
                        <a:defRPr sz="2160" kern="1200">
                          <a:solidFill>
                            <a:schemeClr val="tx1"/>
                          </a:solidFill>
                          <a:latin typeface="+mn-lt"/>
                          <a:ea typeface="+mn-ea"/>
                          <a:cs typeface="+mn-cs"/>
                        </a:defRPr>
                      </a:lvl5pPr>
                      <a:lvl6pPr marL="2742720" algn="l" defTabSz="1097088" rtl="0" eaLnBrk="1" latinLnBrk="0" hangingPunct="1">
                        <a:defRPr sz="2160" kern="1200">
                          <a:solidFill>
                            <a:schemeClr val="tx1"/>
                          </a:solidFill>
                          <a:latin typeface="+mn-lt"/>
                          <a:ea typeface="+mn-ea"/>
                          <a:cs typeface="+mn-cs"/>
                        </a:defRPr>
                      </a:lvl6pPr>
                      <a:lvl7pPr marL="3291264" algn="l" defTabSz="1097088" rtl="0" eaLnBrk="1" latinLnBrk="0" hangingPunct="1">
                        <a:defRPr sz="2160" kern="1200">
                          <a:solidFill>
                            <a:schemeClr val="tx1"/>
                          </a:solidFill>
                          <a:latin typeface="+mn-lt"/>
                          <a:ea typeface="+mn-ea"/>
                          <a:cs typeface="+mn-cs"/>
                        </a:defRPr>
                      </a:lvl7pPr>
                      <a:lvl8pPr marL="3839808" algn="l" defTabSz="1097088" rtl="0" eaLnBrk="1" latinLnBrk="0" hangingPunct="1">
                        <a:defRPr sz="2160" kern="1200">
                          <a:solidFill>
                            <a:schemeClr val="tx1"/>
                          </a:solidFill>
                          <a:latin typeface="+mn-lt"/>
                          <a:ea typeface="+mn-ea"/>
                          <a:cs typeface="+mn-cs"/>
                        </a:defRPr>
                      </a:lvl8pPr>
                      <a:lvl9pPr marL="4388352" algn="l" defTabSz="1097088" rtl="0" eaLnBrk="1" latinLnBrk="0" hangingPunct="1">
                        <a:defRPr sz="2160" kern="1200">
                          <a:solidFill>
                            <a:schemeClr val="tx1"/>
                          </a:solidFill>
                          <a:latin typeface="+mn-lt"/>
                          <a:ea typeface="+mn-ea"/>
                          <a:cs typeface="+mn-cs"/>
                        </a:defRPr>
                      </a:lvl9pPr>
                    </a:lstStyle>
                    <a:p>
                      <a:pPr marL="0" marR="0" lvl="0" indent="0" algn="ctr" defTabSz="1097088"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36" name="Picture 35">
                      <a:extLst>
                        <a:ext uri="{FF2B5EF4-FFF2-40B4-BE49-F238E27FC236}">
                          <a16:creationId xmlns:a16="http://schemas.microsoft.com/office/drawing/2014/main" id="{6D57AECE-333E-43F5-9480-AC4F399DBCC4}"/>
                        </a:ext>
                      </a:extLst>
                    </p:cNvPr>
                    <p:cNvPicPr>
                      <a:picLocks noChangeAspect="1"/>
                    </p:cNvPicPr>
                    <p:nvPr/>
                  </p:nvPicPr>
                  <p:blipFill>
                    <a:blip r:embed="rId4">
                      <a:grayscl/>
                    </a:blip>
                    <a:stretch>
                      <a:fillRect/>
                    </a:stretch>
                  </p:blipFill>
                  <p:spPr>
                    <a:xfrm>
                      <a:off x="3688638" y="2256942"/>
                      <a:ext cx="432829" cy="432829"/>
                    </a:xfrm>
                    <a:prstGeom prst="rect">
                      <a:avLst/>
                    </a:prstGeom>
                  </p:spPr>
                </p:pic>
                <p:cxnSp>
                  <p:nvCxnSpPr>
                    <p:cNvPr id="37" name="Straight Connector 36">
                      <a:extLst>
                        <a:ext uri="{FF2B5EF4-FFF2-40B4-BE49-F238E27FC236}">
                          <a16:creationId xmlns:a16="http://schemas.microsoft.com/office/drawing/2014/main" id="{44985635-917F-427E-BFF6-BD9A70827FCE}"/>
                        </a:ext>
                      </a:extLst>
                    </p:cNvPr>
                    <p:cNvCxnSpPr>
                      <a:cxnSpLocks/>
                      <a:endCxn id="36" idx="2"/>
                    </p:cNvCxnSpPr>
                    <p:nvPr/>
                  </p:nvCxnSpPr>
                  <p:spPr>
                    <a:xfrm flipV="1">
                      <a:off x="3903860" y="2689771"/>
                      <a:ext cx="1193" cy="314444"/>
                    </a:xfrm>
                    <a:prstGeom prst="line">
                      <a:avLst/>
                    </a:prstGeom>
                    <a:noFill/>
                    <a:ln w="12700" cap="flat" cmpd="sng" algn="ctr">
                      <a:solidFill>
                        <a:srgbClr val="C6C9CA">
                          <a:lumMod val="50000"/>
                        </a:srgbClr>
                      </a:solidFill>
                      <a:prstDash val="solid"/>
                      <a:miter lim="800000"/>
                    </a:ln>
                    <a:effectLst/>
                  </p:spPr>
                </p:cxnSp>
                <p:cxnSp>
                  <p:nvCxnSpPr>
                    <p:cNvPr id="38" name="Straight Connector 37">
                      <a:extLst>
                        <a:ext uri="{FF2B5EF4-FFF2-40B4-BE49-F238E27FC236}">
                          <a16:creationId xmlns:a16="http://schemas.microsoft.com/office/drawing/2014/main" id="{973000B3-AF3B-4E64-B907-764781DF4490}"/>
                        </a:ext>
                      </a:extLst>
                    </p:cNvPr>
                    <p:cNvCxnSpPr>
                      <a:cxnSpLocks/>
                      <a:endCxn id="36" idx="2"/>
                    </p:cNvCxnSpPr>
                    <p:nvPr/>
                  </p:nvCxnSpPr>
                  <p:spPr>
                    <a:xfrm flipV="1">
                      <a:off x="3230306" y="2689771"/>
                      <a:ext cx="674746" cy="314444"/>
                    </a:xfrm>
                    <a:prstGeom prst="line">
                      <a:avLst/>
                    </a:prstGeom>
                    <a:noFill/>
                    <a:ln w="12700" cap="flat" cmpd="sng" algn="ctr">
                      <a:solidFill>
                        <a:srgbClr val="C6C9CA">
                          <a:lumMod val="50000"/>
                        </a:srgbClr>
                      </a:solidFill>
                      <a:prstDash val="solid"/>
                      <a:miter lim="800000"/>
                    </a:ln>
                    <a:effectLst/>
                  </p:spPr>
                </p:cxnSp>
                <p:sp>
                  <p:nvSpPr>
                    <p:cNvPr id="39" name="Oval 38">
                      <a:extLst>
                        <a:ext uri="{FF2B5EF4-FFF2-40B4-BE49-F238E27FC236}">
                          <a16:creationId xmlns:a16="http://schemas.microsoft.com/office/drawing/2014/main" id="{DA222810-2763-441F-896D-BF92E4311887}"/>
                        </a:ext>
                      </a:extLst>
                    </p:cNvPr>
                    <p:cNvSpPr/>
                    <p:nvPr/>
                  </p:nvSpPr>
                  <p:spPr>
                    <a:xfrm rot="17782500">
                      <a:off x="3820139" y="2648868"/>
                      <a:ext cx="74573" cy="24528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10970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908A3EB7-99FA-4C06-B5DB-95BAA914E15C}"/>
                        </a:ext>
                      </a:extLst>
                    </p:cNvPr>
                    <p:cNvCxnSpPr>
                      <a:cxnSpLocks/>
                    </p:cNvCxnSpPr>
                    <p:nvPr/>
                  </p:nvCxnSpPr>
                  <p:spPr>
                    <a:xfrm flipV="1">
                      <a:off x="3230305" y="2694666"/>
                      <a:ext cx="0" cy="309548"/>
                    </a:xfrm>
                    <a:prstGeom prst="line">
                      <a:avLst/>
                    </a:prstGeom>
                    <a:noFill/>
                    <a:ln w="12700" cap="flat" cmpd="sng" algn="ctr">
                      <a:solidFill>
                        <a:srgbClr val="C6C9CA">
                          <a:lumMod val="50000"/>
                        </a:srgbClr>
                      </a:solidFill>
                      <a:prstDash val="solid"/>
                      <a:miter lim="800000"/>
                    </a:ln>
                    <a:effectLst/>
                  </p:spPr>
                </p:cxnSp>
                <p:cxnSp>
                  <p:nvCxnSpPr>
                    <p:cNvPr id="41" name="Straight Connector 40">
                      <a:extLst>
                        <a:ext uri="{FF2B5EF4-FFF2-40B4-BE49-F238E27FC236}">
                          <a16:creationId xmlns:a16="http://schemas.microsoft.com/office/drawing/2014/main" id="{A748565C-39FD-4612-8C0B-F658806F49A5}"/>
                        </a:ext>
                      </a:extLst>
                    </p:cNvPr>
                    <p:cNvCxnSpPr>
                      <a:cxnSpLocks/>
                    </p:cNvCxnSpPr>
                    <p:nvPr/>
                  </p:nvCxnSpPr>
                  <p:spPr>
                    <a:xfrm>
                      <a:off x="3230306" y="2694666"/>
                      <a:ext cx="673553" cy="309548"/>
                    </a:xfrm>
                    <a:prstGeom prst="line">
                      <a:avLst/>
                    </a:prstGeom>
                    <a:noFill/>
                    <a:ln w="12700" cap="flat" cmpd="sng" algn="ctr">
                      <a:solidFill>
                        <a:srgbClr val="C6C9CA">
                          <a:lumMod val="50000"/>
                        </a:srgbClr>
                      </a:solidFill>
                      <a:prstDash val="solid"/>
                      <a:miter lim="800000"/>
                    </a:ln>
                    <a:effectLst/>
                  </p:spPr>
                </p:cxnSp>
                <p:sp>
                  <p:nvSpPr>
                    <p:cNvPr id="42" name="Oval 41">
                      <a:extLst>
                        <a:ext uri="{FF2B5EF4-FFF2-40B4-BE49-F238E27FC236}">
                          <a16:creationId xmlns:a16="http://schemas.microsoft.com/office/drawing/2014/main" id="{476278EA-096A-424B-9C53-81CC7B0A0B36}"/>
                        </a:ext>
                      </a:extLst>
                    </p:cNvPr>
                    <p:cNvSpPr/>
                    <p:nvPr/>
                  </p:nvSpPr>
                  <p:spPr>
                    <a:xfrm rot="14927381">
                      <a:off x="3245705" y="2666977"/>
                      <a:ext cx="74573" cy="245280"/>
                    </a:xfrm>
                    <a:prstGeom prst="ellipse">
                      <a:avLst/>
                    </a:prstGeom>
                    <a:noFill/>
                    <a:ln w="12700" cap="flat" cmpd="sng" algn="ctr">
                      <a:solidFill>
                        <a:srgbClr val="C6C9CA">
                          <a:lumMod val="50000"/>
                        </a:srgbClr>
                      </a:solidFill>
                      <a:prstDash val="solid"/>
                      <a:miter lim="800000"/>
                    </a:ln>
                    <a:effectLst/>
                  </p:spPr>
                  <p:txBody>
                    <a:bodyPr rtlCol="0" anchor="ctr"/>
                    <a:lstStyle>
                      <a:defPPr>
                        <a:defRPr lang="en-US"/>
                      </a:defPPr>
                      <a:lvl1pPr marL="0" algn="l" defTabSz="1097088" rtl="0" eaLnBrk="1" latinLnBrk="0" hangingPunct="1">
                        <a:defRPr sz="2160" kern="1200">
                          <a:solidFill>
                            <a:schemeClr val="lt1"/>
                          </a:solidFill>
                          <a:latin typeface="+mn-lt"/>
                          <a:ea typeface="+mn-ea"/>
                          <a:cs typeface="+mn-cs"/>
                        </a:defRPr>
                      </a:lvl1pPr>
                      <a:lvl2pPr marL="548544" algn="l" defTabSz="1097088" rtl="0" eaLnBrk="1" latinLnBrk="0" hangingPunct="1">
                        <a:defRPr sz="2160" kern="1200">
                          <a:solidFill>
                            <a:schemeClr val="lt1"/>
                          </a:solidFill>
                          <a:latin typeface="+mn-lt"/>
                          <a:ea typeface="+mn-ea"/>
                          <a:cs typeface="+mn-cs"/>
                        </a:defRPr>
                      </a:lvl2pPr>
                      <a:lvl3pPr marL="1097088" algn="l" defTabSz="1097088" rtl="0" eaLnBrk="1" latinLnBrk="0" hangingPunct="1">
                        <a:defRPr sz="2160" kern="1200">
                          <a:solidFill>
                            <a:schemeClr val="lt1"/>
                          </a:solidFill>
                          <a:latin typeface="+mn-lt"/>
                          <a:ea typeface="+mn-ea"/>
                          <a:cs typeface="+mn-cs"/>
                        </a:defRPr>
                      </a:lvl3pPr>
                      <a:lvl4pPr marL="1645632" algn="l" defTabSz="1097088" rtl="0" eaLnBrk="1" latinLnBrk="0" hangingPunct="1">
                        <a:defRPr sz="2160" kern="1200">
                          <a:solidFill>
                            <a:schemeClr val="lt1"/>
                          </a:solidFill>
                          <a:latin typeface="+mn-lt"/>
                          <a:ea typeface="+mn-ea"/>
                          <a:cs typeface="+mn-cs"/>
                        </a:defRPr>
                      </a:lvl4pPr>
                      <a:lvl5pPr marL="2194176" algn="l" defTabSz="1097088" rtl="0" eaLnBrk="1" latinLnBrk="0" hangingPunct="1">
                        <a:defRPr sz="2160" kern="1200">
                          <a:solidFill>
                            <a:schemeClr val="lt1"/>
                          </a:solidFill>
                          <a:latin typeface="+mn-lt"/>
                          <a:ea typeface="+mn-ea"/>
                          <a:cs typeface="+mn-cs"/>
                        </a:defRPr>
                      </a:lvl5pPr>
                      <a:lvl6pPr marL="2742720" algn="l" defTabSz="1097088" rtl="0" eaLnBrk="1" latinLnBrk="0" hangingPunct="1">
                        <a:defRPr sz="2160" kern="1200">
                          <a:solidFill>
                            <a:schemeClr val="lt1"/>
                          </a:solidFill>
                          <a:latin typeface="+mn-lt"/>
                          <a:ea typeface="+mn-ea"/>
                          <a:cs typeface="+mn-cs"/>
                        </a:defRPr>
                      </a:lvl6pPr>
                      <a:lvl7pPr marL="3291264" algn="l" defTabSz="1097088" rtl="0" eaLnBrk="1" latinLnBrk="0" hangingPunct="1">
                        <a:defRPr sz="2160" kern="1200">
                          <a:solidFill>
                            <a:schemeClr val="lt1"/>
                          </a:solidFill>
                          <a:latin typeface="+mn-lt"/>
                          <a:ea typeface="+mn-ea"/>
                          <a:cs typeface="+mn-cs"/>
                        </a:defRPr>
                      </a:lvl7pPr>
                      <a:lvl8pPr marL="3839808" algn="l" defTabSz="1097088" rtl="0" eaLnBrk="1" latinLnBrk="0" hangingPunct="1">
                        <a:defRPr sz="2160" kern="1200">
                          <a:solidFill>
                            <a:schemeClr val="lt1"/>
                          </a:solidFill>
                          <a:latin typeface="+mn-lt"/>
                          <a:ea typeface="+mn-ea"/>
                          <a:cs typeface="+mn-cs"/>
                        </a:defRPr>
                      </a:lvl8pPr>
                      <a:lvl9pPr marL="4388352" algn="l" defTabSz="1097088" rtl="0" eaLnBrk="1" latinLnBrk="0" hangingPunct="1">
                        <a:defRPr sz="2160" kern="1200">
                          <a:solidFill>
                            <a:schemeClr val="lt1"/>
                          </a:solidFill>
                          <a:latin typeface="+mn-lt"/>
                          <a:ea typeface="+mn-ea"/>
                          <a:cs typeface="+mn-cs"/>
                        </a:defRPr>
                      </a:lvl9pPr>
                    </a:lstStyle>
                    <a:p>
                      <a:pPr marL="0" marR="0" lvl="0" indent="0" algn="ctr" defTabSz="10970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3" name="Picture 42">
                      <a:extLst>
                        <a:ext uri="{FF2B5EF4-FFF2-40B4-BE49-F238E27FC236}">
                          <a16:creationId xmlns:a16="http://schemas.microsoft.com/office/drawing/2014/main" id="{DCFBBFE3-30A2-4A79-B420-970C7BD7076C}"/>
                        </a:ext>
                      </a:extLst>
                    </p:cNvPr>
                    <p:cNvPicPr>
                      <a:picLocks noChangeAspect="1"/>
                    </p:cNvPicPr>
                    <p:nvPr/>
                  </p:nvPicPr>
                  <p:blipFill>
                    <a:blip r:embed="rId2"/>
                    <a:stretch>
                      <a:fillRect/>
                    </a:stretch>
                  </p:blipFill>
                  <p:spPr>
                    <a:xfrm>
                      <a:off x="3329469" y="3968507"/>
                      <a:ext cx="486637" cy="507584"/>
                    </a:xfrm>
                    <a:prstGeom prst="rect">
                      <a:avLst/>
                    </a:prstGeom>
                  </p:spPr>
                </p:pic>
                <p:pic>
                  <p:nvPicPr>
                    <p:cNvPr id="44" name="Picture 43">
                      <a:extLst>
                        <a:ext uri="{FF2B5EF4-FFF2-40B4-BE49-F238E27FC236}">
                          <a16:creationId xmlns:a16="http://schemas.microsoft.com/office/drawing/2014/main" id="{C3939FAA-6EB5-4F9A-B5BF-040D6BEF5AD7}"/>
                        </a:ext>
                      </a:extLst>
                    </p:cNvPr>
                    <p:cNvPicPr>
                      <a:picLocks noChangeAspect="1"/>
                    </p:cNvPicPr>
                    <p:nvPr/>
                  </p:nvPicPr>
                  <p:blipFill>
                    <a:blip r:embed="rId2"/>
                    <a:stretch>
                      <a:fillRect/>
                    </a:stretch>
                  </p:blipFill>
                  <p:spPr>
                    <a:xfrm>
                      <a:off x="3928658" y="3961196"/>
                      <a:ext cx="486637" cy="507584"/>
                    </a:xfrm>
                    <a:prstGeom prst="rect">
                      <a:avLst/>
                    </a:prstGeom>
                  </p:spPr>
                </p:pic>
                <p:pic>
                  <p:nvPicPr>
                    <p:cNvPr id="45" name="Picture 44">
                      <a:extLst>
                        <a:ext uri="{FF2B5EF4-FFF2-40B4-BE49-F238E27FC236}">
                          <a16:creationId xmlns:a16="http://schemas.microsoft.com/office/drawing/2014/main" id="{A81366EF-6ECA-4FDD-9C88-472B0E8AF80A}"/>
                        </a:ext>
                      </a:extLst>
                    </p:cNvPr>
                    <p:cNvPicPr>
                      <a:picLocks noChangeAspect="1"/>
                    </p:cNvPicPr>
                    <p:nvPr/>
                  </p:nvPicPr>
                  <p:blipFill>
                    <a:blip r:embed="rId3"/>
                    <a:stretch>
                      <a:fillRect/>
                    </a:stretch>
                  </p:blipFill>
                  <p:spPr>
                    <a:xfrm>
                      <a:off x="2972607" y="2991817"/>
                      <a:ext cx="501451" cy="506432"/>
                    </a:xfrm>
                    <a:prstGeom prst="rect">
                      <a:avLst/>
                    </a:prstGeom>
                  </p:spPr>
                </p:pic>
              </p:grpSp>
              <p:pic>
                <p:nvPicPr>
                  <p:cNvPr id="16" name="Picture 15">
                    <a:extLst>
                      <a:ext uri="{FF2B5EF4-FFF2-40B4-BE49-F238E27FC236}">
                        <a16:creationId xmlns:a16="http://schemas.microsoft.com/office/drawing/2014/main" id="{105E8EE3-070B-4B26-BAB6-211E72E2BCDE}"/>
                      </a:ext>
                    </a:extLst>
                  </p:cNvPr>
                  <p:cNvPicPr>
                    <a:picLocks noChangeAspect="1"/>
                  </p:cNvPicPr>
                  <p:nvPr/>
                </p:nvPicPr>
                <p:blipFill>
                  <a:blip r:embed="rId5"/>
                  <a:stretch>
                    <a:fillRect/>
                  </a:stretch>
                </p:blipFill>
                <p:spPr>
                  <a:xfrm>
                    <a:off x="11308070" y="4120290"/>
                    <a:ext cx="527784" cy="486161"/>
                  </a:xfrm>
                  <a:prstGeom prst="rect">
                    <a:avLst/>
                  </a:prstGeom>
                  <a:solidFill>
                    <a:schemeClr val="bg1"/>
                  </a:solidFill>
                </p:spPr>
              </p:pic>
              <p:pic>
                <p:nvPicPr>
                  <p:cNvPr id="17" name="Picture 16">
                    <a:extLst>
                      <a:ext uri="{FF2B5EF4-FFF2-40B4-BE49-F238E27FC236}">
                        <a16:creationId xmlns:a16="http://schemas.microsoft.com/office/drawing/2014/main" id="{7868436D-7DD2-4EFC-B396-D64F0A7ADE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82600" y="4111544"/>
                    <a:ext cx="526076" cy="464185"/>
                  </a:xfrm>
                  <a:prstGeom prst="rect">
                    <a:avLst/>
                  </a:prstGeom>
                </p:spPr>
              </p:pic>
            </p:grpSp>
            <p:pic>
              <p:nvPicPr>
                <p:cNvPr id="14" name="Picture 13">
                  <a:extLst>
                    <a:ext uri="{FF2B5EF4-FFF2-40B4-BE49-F238E27FC236}">
                      <a16:creationId xmlns:a16="http://schemas.microsoft.com/office/drawing/2014/main" id="{FEEE569A-7616-4C18-B227-0CE06AFA78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8304" y="1180937"/>
                  <a:ext cx="696844" cy="855474"/>
                </a:xfrm>
                <a:prstGeom prst="rect">
                  <a:avLst/>
                </a:prstGeom>
              </p:spPr>
            </p:pic>
          </p:grpSp>
          <p:cxnSp>
            <p:nvCxnSpPr>
              <p:cNvPr id="10" name="Straight Connector 9">
                <a:extLst>
                  <a:ext uri="{FF2B5EF4-FFF2-40B4-BE49-F238E27FC236}">
                    <a16:creationId xmlns:a16="http://schemas.microsoft.com/office/drawing/2014/main" id="{3D3FACC1-7E6A-4721-8C35-BB14F70A363D}"/>
                  </a:ext>
                </a:extLst>
              </p:cNvPr>
              <p:cNvCxnSpPr>
                <a:cxnSpLocks/>
                <a:stCxn id="7" idx="0"/>
              </p:cNvCxnSpPr>
              <p:nvPr/>
            </p:nvCxnSpPr>
            <p:spPr>
              <a:xfrm flipV="1">
                <a:off x="9426115" y="4123367"/>
                <a:ext cx="113392" cy="272684"/>
              </a:xfrm>
              <a:prstGeom prst="line">
                <a:avLst/>
              </a:prstGeom>
              <a:noFill/>
              <a:ln w="15875" cap="flat" cmpd="sng" algn="ctr">
                <a:solidFill>
                  <a:srgbClr val="C6C9CA">
                    <a:lumMod val="50000"/>
                  </a:srgbClr>
                </a:solidFill>
                <a:prstDash val="solid"/>
                <a:miter lim="800000"/>
              </a:ln>
              <a:effectLst/>
            </p:spPr>
          </p:cxnSp>
          <p:sp>
            <p:nvSpPr>
              <p:cNvPr id="11" name="TextBox 10">
                <a:extLst>
                  <a:ext uri="{FF2B5EF4-FFF2-40B4-BE49-F238E27FC236}">
                    <a16:creationId xmlns:a16="http://schemas.microsoft.com/office/drawing/2014/main" id="{C4B7AAD3-9FF8-4868-A6CB-AC80E045F19F}"/>
                  </a:ext>
                </a:extLst>
              </p:cNvPr>
              <p:cNvSpPr txBox="1"/>
              <p:nvPr/>
            </p:nvSpPr>
            <p:spPr>
              <a:xfrm>
                <a:off x="9927959" y="4562915"/>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C2</a:t>
                </a:r>
              </a:p>
            </p:txBody>
          </p:sp>
          <p:sp>
            <p:nvSpPr>
              <p:cNvPr id="12" name="TextBox 11">
                <a:extLst>
                  <a:ext uri="{FF2B5EF4-FFF2-40B4-BE49-F238E27FC236}">
                    <a16:creationId xmlns:a16="http://schemas.microsoft.com/office/drawing/2014/main" id="{6478FDE9-552D-4CEE-839C-4F6F2FC584A7}"/>
                  </a:ext>
                </a:extLst>
              </p:cNvPr>
              <p:cNvSpPr txBox="1"/>
              <p:nvPr/>
            </p:nvSpPr>
            <p:spPr>
              <a:xfrm>
                <a:off x="10668771" y="4325449"/>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C3</a:t>
                </a:r>
              </a:p>
            </p:txBody>
          </p:sp>
        </p:grpSp>
        <p:pic>
          <p:nvPicPr>
            <p:cNvPr id="7" name="Picture 6">
              <a:extLst>
                <a:ext uri="{FF2B5EF4-FFF2-40B4-BE49-F238E27FC236}">
                  <a16:creationId xmlns:a16="http://schemas.microsoft.com/office/drawing/2014/main" id="{C71B4F7C-AECF-42E0-A8A7-3A76C9936585}"/>
                </a:ext>
              </a:extLst>
            </p:cNvPr>
            <p:cNvPicPr>
              <a:picLocks noChangeAspect="1"/>
            </p:cNvPicPr>
            <p:nvPr/>
          </p:nvPicPr>
          <p:blipFill>
            <a:blip r:embed="rId8"/>
            <a:stretch>
              <a:fillRect/>
            </a:stretch>
          </p:blipFill>
          <p:spPr>
            <a:xfrm>
              <a:off x="8299594" y="4152040"/>
              <a:ext cx="729042" cy="402317"/>
            </a:xfrm>
            <a:prstGeom prst="rect">
              <a:avLst/>
            </a:prstGeom>
          </p:spPr>
        </p:pic>
        <p:sp>
          <p:nvSpPr>
            <p:cNvPr id="8" name="TextBox 7">
              <a:extLst>
                <a:ext uri="{FF2B5EF4-FFF2-40B4-BE49-F238E27FC236}">
                  <a16:creationId xmlns:a16="http://schemas.microsoft.com/office/drawing/2014/main" id="{3B4240E5-105A-4DBE-8817-4B9266B34D81}"/>
                </a:ext>
              </a:extLst>
            </p:cNvPr>
            <p:cNvSpPr txBox="1"/>
            <p:nvPr/>
          </p:nvSpPr>
          <p:spPr>
            <a:xfrm>
              <a:off x="8328974" y="4196854"/>
              <a:ext cx="643632"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lumMod val="50000"/>
                    </a:srgbClr>
                  </a:solidFill>
                  <a:effectLst/>
                  <a:uLnTx/>
                  <a:uFillTx/>
                  <a:latin typeface="Arial"/>
                  <a:ea typeface="+mn-ea"/>
                  <a:cs typeface="+mn-cs"/>
                </a:rPr>
                <a:t>C1</a:t>
              </a:r>
            </a:p>
          </p:txBody>
        </p:sp>
      </p:grpSp>
      <p:pic>
        <p:nvPicPr>
          <p:cNvPr id="47" name="Picture 46">
            <a:extLst>
              <a:ext uri="{FF2B5EF4-FFF2-40B4-BE49-F238E27FC236}">
                <a16:creationId xmlns:a16="http://schemas.microsoft.com/office/drawing/2014/main" id="{43F2B2FB-D1F8-4F7F-AC5E-2E478DA422F3}"/>
              </a:ext>
            </a:extLst>
          </p:cNvPr>
          <p:cNvPicPr>
            <a:picLocks noChangeAspect="1"/>
          </p:cNvPicPr>
          <p:nvPr/>
        </p:nvPicPr>
        <p:blipFill>
          <a:blip r:embed="rId9"/>
          <a:stretch>
            <a:fillRect/>
          </a:stretch>
        </p:blipFill>
        <p:spPr>
          <a:xfrm>
            <a:off x="3390227" y="2516732"/>
            <a:ext cx="8308845" cy="2426623"/>
          </a:xfrm>
          <a:prstGeom prst="rect">
            <a:avLst/>
          </a:prstGeom>
        </p:spPr>
      </p:pic>
    </p:spTree>
    <p:extLst>
      <p:ext uri="{BB962C8B-B14F-4D97-AF65-F5344CB8AC3E}">
        <p14:creationId xmlns:p14="http://schemas.microsoft.com/office/powerpoint/2010/main" val="230970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10137777" cy="2667001"/>
          </a:xfrm>
        </p:spPr>
        <p:txBody>
          <a:bodyPr/>
          <a:lstStyle/>
          <a:p>
            <a:r>
              <a:rPr lang="en-US" dirty="0"/>
              <a:t>Details &amp; Caveats</a:t>
            </a:r>
          </a:p>
        </p:txBody>
      </p:sp>
      <p:sp>
        <p:nvSpPr>
          <p:cNvPr id="5" name="Subtitle 4">
            <a:extLst>
              <a:ext uri="{FF2B5EF4-FFF2-40B4-BE49-F238E27FC236}">
                <a16:creationId xmlns:a16="http://schemas.microsoft.com/office/drawing/2014/main" id="{138FD8A1-A8F1-2846-BEBC-A9D1381B296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5244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4E0D-B428-4CA3-98DA-221E07AEB85C}"/>
              </a:ext>
            </a:extLst>
          </p:cNvPr>
          <p:cNvSpPr>
            <a:spLocks noGrp="1"/>
          </p:cNvSpPr>
          <p:nvPr>
            <p:ph type="title"/>
          </p:nvPr>
        </p:nvSpPr>
        <p:spPr/>
        <p:txBody>
          <a:bodyPr/>
          <a:lstStyle/>
          <a:p>
            <a:r>
              <a:rPr lang="en-US" sz="3200" b="1" dirty="0">
                <a:solidFill>
                  <a:schemeClr val="accent1"/>
                </a:solidFill>
              </a:rPr>
              <a:t>CX 10.8: Radius Overridden / Mixed Role</a:t>
            </a:r>
            <a:endParaRPr lang="en-GB" dirty="0"/>
          </a:p>
        </p:txBody>
      </p:sp>
      <p:sp>
        <p:nvSpPr>
          <p:cNvPr id="3" name="Content Placeholder 2">
            <a:extLst>
              <a:ext uri="{FF2B5EF4-FFF2-40B4-BE49-F238E27FC236}">
                <a16:creationId xmlns:a16="http://schemas.microsoft.com/office/drawing/2014/main" id="{3749FE62-F2EF-416B-955F-2E19A1246929}"/>
              </a:ext>
            </a:extLst>
          </p:cNvPr>
          <p:cNvSpPr>
            <a:spLocks noGrp="1"/>
          </p:cNvSpPr>
          <p:nvPr>
            <p:ph idx="1"/>
          </p:nvPr>
        </p:nvSpPr>
        <p:spPr>
          <a:xfrm>
            <a:off x="609440" y="1295400"/>
            <a:ext cx="11049160" cy="4419600"/>
          </a:xfrm>
          <a:ln>
            <a:solidFill>
              <a:schemeClr val="bg1"/>
            </a:solidFill>
          </a:ln>
        </p:spPr>
        <p:txBody>
          <a:bodyPr>
            <a:normAutofit/>
          </a:bodyPr>
          <a:lstStyle/>
          <a:p>
            <a:pPr marL="182880" lvl="1">
              <a:spcBef>
                <a:spcPts val="1200"/>
              </a:spcBef>
            </a:pPr>
            <a:r>
              <a:rPr lang="en-US" sz="1800" dirty="0"/>
              <a:t>Mixed role enable admin to create a new Radius overridden role by overriding client-role (LUR or DUR) attributes.</a:t>
            </a:r>
          </a:p>
          <a:p>
            <a:pPr marL="182880" lvl="1">
              <a:spcBef>
                <a:spcPts val="1200"/>
              </a:spcBef>
            </a:pPr>
            <a:r>
              <a:rPr lang="en-US" sz="1800" dirty="0"/>
              <a:t>Port-access Auto-</a:t>
            </a:r>
            <a:r>
              <a:rPr lang="en-US" sz="1800" dirty="0" err="1"/>
              <a:t>Vlan</a:t>
            </a:r>
            <a:r>
              <a:rPr lang="en-US" sz="1800" dirty="0"/>
              <a:t> </a:t>
            </a:r>
            <a:endParaRPr lang="en-IN" sz="1800" dirty="0"/>
          </a:p>
          <a:p>
            <a:r>
              <a:rPr lang="en-US" dirty="0"/>
              <a:t>Any changes made to LUR after the creation of a mixed role will not affect the mixed roles. Also, the mixed roles will not be affected even on LUR deletion.</a:t>
            </a:r>
          </a:p>
          <a:p>
            <a:r>
              <a:rPr lang="en-US" dirty="0"/>
              <a:t>If LUR/DUR contains VLAN ID and RADIUS attribute contains VLAN name or VLAN group, then the final role will contain both VLAN ID and VLAN name or VLAN group and VLAN ID takes precedence. If both VLAN ID and VLAN name or group are present, VLAN ID takes precedence.</a:t>
            </a:r>
            <a:endParaRPr lang="en-IN" dirty="0"/>
          </a:p>
          <a:p>
            <a:r>
              <a:rPr lang="en-US" b="1" dirty="0"/>
              <a:t>description</a:t>
            </a:r>
            <a:r>
              <a:rPr lang="en-US" dirty="0"/>
              <a:t> of the LUR will not be copied to the mixed role during an override.</a:t>
            </a:r>
            <a:endParaRPr lang="en-IN" dirty="0"/>
          </a:p>
          <a:p>
            <a:r>
              <a:rPr lang="en-IN" dirty="0"/>
              <a:t>A new CLI is added in the interface level to Enable/disable this feature. </a:t>
            </a:r>
          </a:p>
          <a:p>
            <a:pPr lvl="1"/>
            <a:r>
              <a:rPr lang="en-IN" dirty="0"/>
              <a:t>Same is supported in interface range context as well.</a:t>
            </a:r>
          </a:p>
          <a:p>
            <a:pPr marL="228600" lvl="1" indent="0">
              <a:buNone/>
            </a:pPr>
            <a:endParaRPr lang="en-US" sz="2000" dirty="0"/>
          </a:p>
          <a:p>
            <a:pPr marL="0" indent="0">
              <a:buNone/>
            </a:pPr>
            <a:endParaRPr lang="en-US" sz="2000" dirty="0"/>
          </a:p>
          <a:p>
            <a:endParaRPr lang="en-US" sz="2000" dirty="0"/>
          </a:p>
          <a:p>
            <a:pPr marL="0" indent="0">
              <a:buNone/>
            </a:pPr>
            <a:endParaRPr lang="en-GB" sz="2000" dirty="0"/>
          </a:p>
        </p:txBody>
      </p:sp>
    </p:spTree>
    <p:extLst>
      <p:ext uri="{BB962C8B-B14F-4D97-AF65-F5344CB8AC3E}">
        <p14:creationId xmlns:p14="http://schemas.microsoft.com/office/powerpoint/2010/main" val="93017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ruba_16x9_Master-Template_011916">
  <a:themeElements>
    <a:clrScheme name="Aruba color palette">
      <a:dk1>
        <a:srgbClr val="000000"/>
      </a:dk1>
      <a:lt1>
        <a:sysClr val="window" lastClr="FFFFFF"/>
      </a:lt1>
      <a:dk2>
        <a:srgbClr val="808285"/>
      </a:dk2>
      <a:lt2>
        <a:srgbClr val="C6C9CA"/>
      </a:lt2>
      <a:accent1>
        <a:srgbClr val="FF8300"/>
      </a:accent1>
      <a:accent2>
        <a:srgbClr val="004876"/>
      </a:accent2>
      <a:accent3>
        <a:srgbClr val="9FD4C9"/>
      </a:accent3>
      <a:accent4>
        <a:srgbClr val="646569"/>
      </a:accent4>
      <a:accent5>
        <a:srgbClr val="C8E379"/>
      </a:accent5>
      <a:accent6>
        <a:srgbClr val="008375"/>
      </a:accent6>
      <a:hlink>
        <a:srgbClr val="004876"/>
      </a:hlink>
      <a:folHlink>
        <a:srgbClr val="00487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Aruba_16x9_Master-Template_070318.pptx  -  Read-Only" id="{13467044-F028-4F44-9B57-E2081D4FE9FA}" vid="{0B0DE236-A49F-47B9-97FF-745E9101C7FC}"/>
    </a:ext>
  </a:extLst>
</a:theme>
</file>

<file path=ppt/theme/theme2.xml><?xml version="1.0" encoding="utf-8"?>
<a:theme xmlns:a="http://schemas.openxmlformats.org/drawingml/2006/main" name="3_Aruba_16x9_Master-Template_011916">
  <a:themeElements>
    <a:clrScheme name="ARUBA NEW">
      <a:dk1>
        <a:srgbClr val="000000"/>
      </a:dk1>
      <a:lt1>
        <a:srgbClr val="FFFFFF"/>
      </a:lt1>
      <a:dk2>
        <a:srgbClr val="58595D"/>
      </a:dk2>
      <a:lt2>
        <a:srgbClr val="EBF5FA"/>
      </a:lt2>
      <a:accent1>
        <a:srgbClr val="FF7600"/>
      </a:accent1>
      <a:accent2>
        <a:srgbClr val="0D2A45"/>
      </a:accent2>
      <a:accent3>
        <a:srgbClr val="A2DCED"/>
      </a:accent3>
      <a:accent4>
        <a:srgbClr val="58595D"/>
      </a:accent4>
      <a:accent5>
        <a:srgbClr val="C3C5C8"/>
      </a:accent5>
      <a:accent6>
        <a:srgbClr val="EBF5FA"/>
      </a:accent6>
      <a:hlink>
        <a:srgbClr val="FF5440"/>
      </a:hlink>
      <a:folHlink>
        <a:srgbClr val="FF8778"/>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lIns="72000" rIns="72000" rtlCol="0" anchor="ctr"/>
      <a:lstStyle>
        <a:defPPr algn="ctr" defTabSz="608860">
          <a:defRPr sz="2400" b="1"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Presentation1" id="{ABF72BAC-A521-4B4D-88F3-BDA97298E0CC}" vid="{0292D3DE-78E5-4BCB-ADE4-E045CA2E53D1}"/>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30108e-4ff0-474d-8cce-2a69302603ee">
      <UserInfo>
        <DisplayName/>
        <AccountId xsi:nil="true"/>
        <AccountType/>
      </UserInfo>
    </SharedWithUsers>
    <lcf76f155ced4ddcb4097134ff3c332f xmlns="5dcafcb8-c2c3-43b2-8dbb-5b1d43aade2e">
      <Terms xmlns="http://schemas.microsoft.com/office/infopath/2007/PartnerControls"/>
    </lcf76f155ced4ddcb4097134ff3c332f>
    <TaxCatchAll xmlns="528dc42b-a8a9-4871-b1aa-6145309612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F57401DA358A4689113AC419231ACB" ma:contentTypeVersion="15" ma:contentTypeDescription="Create a new document." ma:contentTypeScope="" ma:versionID="2351eb3bf088e8fd7e62a6acba4ee2e9">
  <xsd:schema xmlns:xsd="http://www.w3.org/2001/XMLSchema" xmlns:xs="http://www.w3.org/2001/XMLSchema" xmlns:p="http://schemas.microsoft.com/office/2006/metadata/properties" xmlns:ns2="5dcafcb8-c2c3-43b2-8dbb-5b1d43aade2e" xmlns:ns3="8f30108e-4ff0-474d-8cce-2a69302603ee" xmlns:ns4="528dc42b-a8a9-4871-b1aa-61453096122c" targetNamespace="http://schemas.microsoft.com/office/2006/metadata/properties" ma:root="true" ma:fieldsID="65e177b7cc87dcd1439ef402f367136e" ns2:_="" ns3:_="" ns4:_="">
    <xsd:import namespace="5dcafcb8-c2c3-43b2-8dbb-5b1d43aade2e"/>
    <xsd:import namespace="8f30108e-4ff0-474d-8cce-2a69302603ee"/>
    <xsd:import namespace="528dc42b-a8a9-4871-b1aa-6145309612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cb8-c2c3-43b2-8dbb-5b1d43aad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aa102e-2e4d-4f82-9951-c6a7f8de6b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30108e-4ff0-474d-8cce-2a69302603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8dc42b-a8a9-4871-b1aa-61453096122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402e452-53a3-4bfc-9d45-91bf5cffa208" ma:internalName="TaxCatchAll" ma:showField="CatchAllData" ma:web="8f30108e-4ff0-474d-8cce-2a6930260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F6B9D3-C13E-46E5-B4E6-78C5B658D3FD}">
  <ds:schemaRefs>
    <ds:schemaRef ds:uri="http://purl.org/dc/terms/"/>
    <ds:schemaRef ds:uri="http://www.w3.org/XML/1998/namespace"/>
    <ds:schemaRef ds:uri="http://schemas.microsoft.com/office/2006/documentManagement/types"/>
    <ds:schemaRef ds:uri="http://purl.org/dc/dcmitype/"/>
    <ds:schemaRef ds:uri="http://purl.org/dc/elements/1.1/"/>
    <ds:schemaRef ds:uri="8f30108e-4ff0-474d-8cce-2a69302603ee"/>
    <ds:schemaRef ds:uri="http://schemas.openxmlformats.org/package/2006/metadata/core-properties"/>
    <ds:schemaRef ds:uri="http://schemas.microsoft.com/office/2006/metadata/properties"/>
    <ds:schemaRef ds:uri="http://schemas.microsoft.com/office/infopath/2007/PartnerControls"/>
    <ds:schemaRef ds:uri="5dcafcb8-c2c3-43b2-8dbb-5b1d43aade2e"/>
  </ds:schemaRefs>
</ds:datastoreItem>
</file>

<file path=customXml/itemProps2.xml><?xml version="1.0" encoding="utf-8"?>
<ds:datastoreItem xmlns:ds="http://schemas.openxmlformats.org/officeDocument/2006/customXml" ds:itemID="{D1374E5C-285A-4418-B048-D292479D2FA6}">
  <ds:schemaRefs>
    <ds:schemaRef ds:uri="http://schemas.microsoft.com/sharepoint/v3/contenttype/forms"/>
  </ds:schemaRefs>
</ds:datastoreItem>
</file>

<file path=customXml/itemProps3.xml><?xml version="1.0" encoding="utf-8"?>
<ds:datastoreItem xmlns:ds="http://schemas.openxmlformats.org/officeDocument/2006/customXml" ds:itemID="{BEAE6AE8-4774-4C70-82AC-9D774DF7FC06}"/>
</file>

<file path=docProps/app.xml><?xml version="1.0" encoding="utf-8"?>
<Properties xmlns="http://schemas.openxmlformats.org/officeDocument/2006/extended-properties" xmlns:vt="http://schemas.openxmlformats.org/officeDocument/2006/docPropsVTypes">
  <Template>Aruba_16x9_Master-Template_070318</Template>
  <TotalTime>28635</TotalTime>
  <Words>2143</Words>
  <Application>Microsoft Office PowerPoint</Application>
  <PresentationFormat>Widescreen</PresentationFormat>
  <Paragraphs>510</Paragraphs>
  <Slides>23</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9" baseType="lpstr">
      <vt:lpstr>Arial</vt:lpstr>
      <vt:lpstr>Courier New</vt:lpstr>
      <vt:lpstr>Open Sans</vt:lpstr>
      <vt:lpstr>Aruba_16x9_Master-Template_011916</vt:lpstr>
      <vt:lpstr>3_Aruba_16x9_Master-Template_011916</vt:lpstr>
      <vt:lpstr>Worksheet</vt:lpstr>
      <vt:lpstr>CX Port-Access  Radius Overridden or Mixed Role</vt:lpstr>
      <vt:lpstr>Agenda</vt:lpstr>
      <vt:lpstr>Overview</vt:lpstr>
      <vt:lpstr>CX Port-Access User Roles</vt:lpstr>
      <vt:lpstr>Use Cases</vt:lpstr>
      <vt:lpstr>Automatic GW Role Download  from CPPM</vt:lpstr>
      <vt:lpstr>IETF Egress VLAN / Captive-Portal Redirect / Voice role Assignment </vt:lpstr>
      <vt:lpstr>Details &amp; Caveats</vt:lpstr>
      <vt:lpstr>CX 10.8: Radius Overridden / Mixed Role</vt:lpstr>
      <vt:lpstr>CX 10.8 Radius Overridden / Mixed Role</vt:lpstr>
      <vt:lpstr>PowerPoint Presentation</vt:lpstr>
      <vt:lpstr>Configuration</vt:lpstr>
      <vt:lpstr>CX 10.8: Radius Overridden / Mixed Role</vt:lpstr>
      <vt:lpstr>CX 10.8: Radius Overridden / Mixed Role</vt:lpstr>
      <vt:lpstr>Trubleshooting</vt:lpstr>
      <vt:lpstr>Troubleshooting - Mirror</vt:lpstr>
      <vt:lpstr>Feature/Solution Troubleshooting Basic level</vt:lpstr>
      <vt:lpstr>Troubleshooting</vt:lpstr>
      <vt:lpstr>Demo </vt:lpstr>
      <vt:lpstr>Demo: Radius Overridden / Mixed Role Topology</vt:lpstr>
      <vt:lpstr>Demo: Radius Overridden / Mixed Role Topology</vt:lpstr>
      <vt:lpstr>How to calculate Egress-VLANID </vt:lpstr>
      <vt:lpstr>Thank you</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AOS-CX Software Training</dc:title>
  <dc:creator>yashavantha.n.n@hp.com</dc:creator>
  <cp:lastModifiedBy>NN, Yash</cp:lastModifiedBy>
  <cp:revision>659</cp:revision>
  <dcterms:created xsi:type="dcterms:W3CDTF">2019-04-23T22:18:10Z</dcterms:created>
  <dcterms:modified xsi:type="dcterms:W3CDTF">2021-08-19T11:00:05Z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0x01010021F57401DA358A4689113AC419231ACB</vt:lpwstr>
  </property>
  <property fmtid="{D5CDD505-2E9C-101B-9397-08002B2CF9AE}" pid="6" name="Order">
    <vt:r8>30600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ies>
</file>